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2"/>
  </p:notesMasterIdLst>
  <p:sldIdLst>
    <p:sldId id="256" r:id="rId2"/>
    <p:sldId id="275" r:id="rId3"/>
    <p:sldId id="266" r:id="rId4"/>
    <p:sldId id="267" r:id="rId5"/>
    <p:sldId id="270" r:id="rId6"/>
    <p:sldId id="261" r:id="rId7"/>
    <p:sldId id="262" r:id="rId8"/>
    <p:sldId id="276" r:id="rId9"/>
    <p:sldId id="263" r:id="rId10"/>
    <p:sldId id="264" r:id="rId11"/>
    <p:sldId id="257" r:id="rId12"/>
    <p:sldId id="259" r:id="rId13"/>
    <p:sldId id="269" r:id="rId14"/>
    <p:sldId id="268" r:id="rId15"/>
    <p:sldId id="258" r:id="rId16"/>
    <p:sldId id="272" r:id="rId17"/>
    <p:sldId id="273" r:id="rId18"/>
    <p:sldId id="271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4" r:id="rId28"/>
    <p:sldId id="286" r:id="rId29"/>
    <p:sldId id="288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E7D00"/>
    <a:srgbClr val="FF9E1D"/>
    <a:srgbClr val="D68B1C"/>
    <a:srgbClr val="253600"/>
    <a:srgbClr val="6C2900"/>
    <a:srgbClr val="2597FF"/>
    <a:srgbClr val="609600"/>
    <a:srgbClr val="6CA800"/>
    <a:srgbClr val="552579"/>
    <a:srgbClr val="D0962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90" d="100"/>
          <a:sy n="90" d="100"/>
        </p:scale>
        <p:origin x="-732" y="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E8A483-259C-4FED-88EB-8B3731C3D82D}" type="doc">
      <dgm:prSet loTypeId="urn:microsoft.com/office/officeart/2005/8/layout/cycle8" loCatId="cycle" qsTypeId="urn:microsoft.com/office/officeart/2005/8/quickstyle/simple1" qsCatId="simple" csTypeId="urn:microsoft.com/office/officeart/2005/8/colors/accent6_1" csCatId="accent6" phldr="1"/>
      <dgm:spPr/>
    </dgm:pt>
    <dgm:pt modelId="{C47A8813-484A-4407-9E22-79BC51CF0284}">
      <dgm:prSet phldrT="[Text]"/>
      <dgm:spPr/>
      <dgm:t>
        <a:bodyPr/>
        <a:lstStyle/>
        <a:p>
          <a:r>
            <a:rPr lang="hr-HR" b="1" i="1" dirty="0" smtClean="0">
              <a:solidFill>
                <a:srgbClr val="FF0000"/>
              </a:solidFill>
            </a:rPr>
            <a:t>Dodatni  element vrednovanja</a:t>
          </a:r>
          <a:r>
            <a:rPr lang="pl-PL" dirty="0" smtClean="0"/>
            <a:t> </a:t>
          </a:r>
          <a:endParaRPr lang="en-US" dirty="0"/>
        </a:p>
      </dgm:t>
    </dgm:pt>
    <dgm:pt modelId="{C1C8D035-3ADE-47A8-9D53-51DC476F5081}" type="parTrans" cxnId="{63519F3B-4E36-4622-845C-E7DA6B8C75E0}">
      <dgm:prSet/>
      <dgm:spPr/>
      <dgm:t>
        <a:bodyPr/>
        <a:lstStyle/>
        <a:p>
          <a:endParaRPr lang="en-US"/>
        </a:p>
      </dgm:t>
    </dgm:pt>
    <dgm:pt modelId="{47CCBB42-A832-4EFE-AD0E-9AE45C81E9A7}" type="sibTrans" cxnId="{63519F3B-4E36-4622-845C-E7DA6B8C75E0}">
      <dgm:prSet/>
      <dgm:spPr/>
      <dgm:t>
        <a:bodyPr/>
        <a:lstStyle/>
        <a:p>
          <a:endParaRPr lang="en-US"/>
        </a:p>
      </dgm:t>
    </dgm:pt>
    <dgm:pt modelId="{8873F0F2-735B-410D-B393-FC605D7F0865}">
      <dgm:prSet phldrT="[Text]"/>
      <dgm:spPr/>
      <dgm:t>
        <a:bodyPr/>
        <a:lstStyle/>
        <a:p>
          <a:r>
            <a:rPr lang="hr-HR" b="1" i="1" dirty="0" smtClean="0">
              <a:solidFill>
                <a:srgbClr val="FF0000"/>
              </a:solidFill>
            </a:rPr>
            <a:t>Poseban</a:t>
          </a:r>
          <a:r>
            <a:rPr lang="hr-HR" b="1" i="1" baseline="0" dirty="0" smtClean="0">
              <a:solidFill>
                <a:srgbClr val="FF0000"/>
              </a:solidFill>
            </a:rPr>
            <a:t> element vrednovanja</a:t>
          </a:r>
          <a:endParaRPr lang="en-US" b="1" i="1" dirty="0">
            <a:solidFill>
              <a:srgbClr val="FF0000"/>
            </a:solidFill>
          </a:endParaRPr>
        </a:p>
      </dgm:t>
    </dgm:pt>
    <dgm:pt modelId="{FE6099B1-5CC1-42F8-9390-CDF17BE03669}" type="parTrans" cxnId="{AB6F6381-F0B6-4E6B-AC93-A54408F83391}">
      <dgm:prSet/>
      <dgm:spPr/>
      <dgm:t>
        <a:bodyPr/>
        <a:lstStyle/>
        <a:p>
          <a:endParaRPr lang="en-US"/>
        </a:p>
      </dgm:t>
    </dgm:pt>
    <dgm:pt modelId="{7ABA4E7A-DEA0-4A61-81F0-FF05C1E545F4}" type="sibTrans" cxnId="{AB6F6381-F0B6-4E6B-AC93-A54408F83391}">
      <dgm:prSet/>
      <dgm:spPr/>
      <dgm:t>
        <a:bodyPr/>
        <a:lstStyle/>
        <a:p>
          <a:endParaRPr lang="en-US"/>
        </a:p>
      </dgm:t>
    </dgm:pt>
    <dgm:pt modelId="{FB09AB21-0094-431E-9A67-F5C152BE7E42}">
      <dgm:prSet phldrT="[Text]"/>
      <dgm:spPr/>
      <dgm:t>
        <a:bodyPr/>
        <a:lstStyle/>
        <a:p>
          <a:r>
            <a:rPr lang="hr-HR" b="1" i="1" dirty="0" smtClean="0">
              <a:solidFill>
                <a:srgbClr val="FF0000"/>
              </a:solidFill>
            </a:rPr>
            <a:t>Zajednički element</a:t>
          </a:r>
          <a:r>
            <a:rPr lang="pl-PL" dirty="0" smtClean="0"/>
            <a:t> </a:t>
          </a:r>
          <a:endParaRPr lang="en-US" dirty="0"/>
        </a:p>
      </dgm:t>
    </dgm:pt>
    <dgm:pt modelId="{23B1ECB0-65BC-4915-A205-0E3EFB5D463F}" type="parTrans" cxnId="{A4374D59-D6CC-405B-8FC1-E359E6BAA2ED}">
      <dgm:prSet/>
      <dgm:spPr/>
      <dgm:t>
        <a:bodyPr/>
        <a:lstStyle/>
        <a:p>
          <a:endParaRPr lang="en-US"/>
        </a:p>
      </dgm:t>
    </dgm:pt>
    <dgm:pt modelId="{13D33511-9956-479F-8D95-D8D34A09FCFD}" type="sibTrans" cxnId="{A4374D59-D6CC-405B-8FC1-E359E6BAA2ED}">
      <dgm:prSet/>
      <dgm:spPr/>
      <dgm:t>
        <a:bodyPr/>
        <a:lstStyle/>
        <a:p>
          <a:endParaRPr lang="en-US"/>
        </a:p>
      </dgm:t>
    </dgm:pt>
    <dgm:pt modelId="{A7E4714A-D6DB-4C77-9DC7-5200061ABB7C}" type="pres">
      <dgm:prSet presAssocID="{B0E8A483-259C-4FED-88EB-8B3731C3D82D}" presName="compositeShape" presStyleCnt="0">
        <dgm:presLayoutVars>
          <dgm:chMax val="7"/>
          <dgm:dir/>
          <dgm:resizeHandles val="exact"/>
        </dgm:presLayoutVars>
      </dgm:prSet>
      <dgm:spPr/>
    </dgm:pt>
    <dgm:pt modelId="{A0F8EA89-300A-4F0A-BBE5-97122F8FED55}" type="pres">
      <dgm:prSet presAssocID="{B0E8A483-259C-4FED-88EB-8B3731C3D82D}" presName="wedge1" presStyleLbl="node1" presStyleIdx="0" presStyleCnt="3"/>
      <dgm:spPr/>
      <dgm:t>
        <a:bodyPr/>
        <a:lstStyle/>
        <a:p>
          <a:endParaRPr lang="en-US"/>
        </a:p>
      </dgm:t>
    </dgm:pt>
    <dgm:pt modelId="{4D98AB84-C72A-480E-8420-A61B2A0BAC94}" type="pres">
      <dgm:prSet presAssocID="{B0E8A483-259C-4FED-88EB-8B3731C3D82D}" presName="dummy1a" presStyleCnt="0"/>
      <dgm:spPr/>
    </dgm:pt>
    <dgm:pt modelId="{DFB3C6DF-B0BD-4A9E-B70C-3EE9754DA814}" type="pres">
      <dgm:prSet presAssocID="{B0E8A483-259C-4FED-88EB-8B3731C3D82D}" presName="dummy1b" presStyleCnt="0"/>
      <dgm:spPr/>
    </dgm:pt>
    <dgm:pt modelId="{170915FF-CD8C-4173-BB90-3D39E615AE0B}" type="pres">
      <dgm:prSet presAssocID="{B0E8A483-259C-4FED-88EB-8B3731C3D82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FE6DB-FD99-4130-8CD3-84F1F2A169F4}" type="pres">
      <dgm:prSet presAssocID="{B0E8A483-259C-4FED-88EB-8B3731C3D82D}" presName="wedge2" presStyleLbl="node1" presStyleIdx="1" presStyleCnt="3"/>
      <dgm:spPr/>
      <dgm:t>
        <a:bodyPr/>
        <a:lstStyle/>
        <a:p>
          <a:endParaRPr lang="en-US"/>
        </a:p>
      </dgm:t>
    </dgm:pt>
    <dgm:pt modelId="{5947C6B6-7C45-47BF-91FF-CD15C5D501DB}" type="pres">
      <dgm:prSet presAssocID="{B0E8A483-259C-4FED-88EB-8B3731C3D82D}" presName="dummy2a" presStyleCnt="0"/>
      <dgm:spPr/>
    </dgm:pt>
    <dgm:pt modelId="{068BB361-E765-4CAA-AB26-D468F70343B9}" type="pres">
      <dgm:prSet presAssocID="{B0E8A483-259C-4FED-88EB-8B3731C3D82D}" presName="dummy2b" presStyleCnt="0"/>
      <dgm:spPr/>
    </dgm:pt>
    <dgm:pt modelId="{EB44C483-43CE-470B-9906-F8031824249B}" type="pres">
      <dgm:prSet presAssocID="{B0E8A483-259C-4FED-88EB-8B3731C3D82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5D9FF-0E05-4E4D-9B6A-FFA3F16870C9}" type="pres">
      <dgm:prSet presAssocID="{B0E8A483-259C-4FED-88EB-8B3731C3D82D}" presName="wedge3" presStyleLbl="node1" presStyleIdx="2" presStyleCnt="3"/>
      <dgm:spPr/>
      <dgm:t>
        <a:bodyPr/>
        <a:lstStyle/>
        <a:p>
          <a:endParaRPr lang="en-US"/>
        </a:p>
      </dgm:t>
    </dgm:pt>
    <dgm:pt modelId="{E7C1F6DF-A588-4AA9-AA19-0C767950BC2B}" type="pres">
      <dgm:prSet presAssocID="{B0E8A483-259C-4FED-88EB-8B3731C3D82D}" presName="dummy3a" presStyleCnt="0"/>
      <dgm:spPr/>
    </dgm:pt>
    <dgm:pt modelId="{57829CAD-BBCA-4FD7-BE3B-BE297D6CF506}" type="pres">
      <dgm:prSet presAssocID="{B0E8A483-259C-4FED-88EB-8B3731C3D82D}" presName="dummy3b" presStyleCnt="0"/>
      <dgm:spPr/>
    </dgm:pt>
    <dgm:pt modelId="{9EE777F8-9C1D-4BAF-918F-641DAD79FC0F}" type="pres">
      <dgm:prSet presAssocID="{B0E8A483-259C-4FED-88EB-8B3731C3D82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FD33C-2503-4446-9540-6656FC40E928}" type="pres">
      <dgm:prSet presAssocID="{47CCBB42-A832-4EFE-AD0E-9AE45C81E9A7}" presName="arrowWedge1" presStyleLbl="fgSibTrans2D1" presStyleIdx="0" presStyleCnt="3"/>
      <dgm:spPr/>
    </dgm:pt>
    <dgm:pt modelId="{C95CD2B2-6665-40EA-A867-1F9241DB2554}" type="pres">
      <dgm:prSet presAssocID="{7ABA4E7A-DEA0-4A61-81F0-FF05C1E545F4}" presName="arrowWedge2" presStyleLbl="fgSibTrans2D1" presStyleIdx="1" presStyleCnt="3"/>
      <dgm:spPr/>
    </dgm:pt>
    <dgm:pt modelId="{19433BD1-1875-47CD-9AA2-0455551146C8}" type="pres">
      <dgm:prSet presAssocID="{13D33511-9956-479F-8D95-D8D34A09FCFD}" presName="arrowWedge3" presStyleLbl="fgSibTrans2D1" presStyleIdx="2" presStyleCnt="3"/>
      <dgm:spPr/>
    </dgm:pt>
  </dgm:ptLst>
  <dgm:cxnLst>
    <dgm:cxn modelId="{59EB19C0-0871-40FF-B99F-4E07C756C427}" type="presOf" srcId="{8873F0F2-735B-410D-B393-FC605D7F0865}" destId="{EB44C483-43CE-470B-9906-F8031824249B}" srcOrd="1" destOrd="0" presId="urn:microsoft.com/office/officeart/2005/8/layout/cycle8"/>
    <dgm:cxn modelId="{63519F3B-4E36-4622-845C-E7DA6B8C75E0}" srcId="{B0E8A483-259C-4FED-88EB-8B3731C3D82D}" destId="{C47A8813-484A-4407-9E22-79BC51CF0284}" srcOrd="0" destOrd="0" parTransId="{C1C8D035-3ADE-47A8-9D53-51DC476F5081}" sibTransId="{47CCBB42-A832-4EFE-AD0E-9AE45C81E9A7}"/>
    <dgm:cxn modelId="{97C943E0-A167-4B1F-9D06-8B7BD9DE0B61}" type="presOf" srcId="{FB09AB21-0094-431E-9A67-F5C152BE7E42}" destId="{5555D9FF-0E05-4E4D-9B6A-FFA3F16870C9}" srcOrd="0" destOrd="0" presId="urn:microsoft.com/office/officeart/2005/8/layout/cycle8"/>
    <dgm:cxn modelId="{5B8E6EB4-AD32-482F-93CB-EEBEF32C4CA3}" type="presOf" srcId="{B0E8A483-259C-4FED-88EB-8B3731C3D82D}" destId="{A7E4714A-D6DB-4C77-9DC7-5200061ABB7C}" srcOrd="0" destOrd="0" presId="urn:microsoft.com/office/officeart/2005/8/layout/cycle8"/>
    <dgm:cxn modelId="{1C2A997B-CFB4-4EAD-80AF-80359F682ADE}" type="presOf" srcId="{C47A8813-484A-4407-9E22-79BC51CF0284}" destId="{A0F8EA89-300A-4F0A-BBE5-97122F8FED55}" srcOrd="0" destOrd="0" presId="urn:microsoft.com/office/officeart/2005/8/layout/cycle8"/>
    <dgm:cxn modelId="{AB6F6381-F0B6-4E6B-AC93-A54408F83391}" srcId="{B0E8A483-259C-4FED-88EB-8B3731C3D82D}" destId="{8873F0F2-735B-410D-B393-FC605D7F0865}" srcOrd="1" destOrd="0" parTransId="{FE6099B1-5CC1-42F8-9390-CDF17BE03669}" sibTransId="{7ABA4E7A-DEA0-4A61-81F0-FF05C1E545F4}"/>
    <dgm:cxn modelId="{9B4CD042-C31B-4248-8C2C-9D70E10015E8}" type="presOf" srcId="{8873F0F2-735B-410D-B393-FC605D7F0865}" destId="{7A6FE6DB-FD99-4130-8CD3-84F1F2A169F4}" srcOrd="0" destOrd="0" presId="urn:microsoft.com/office/officeart/2005/8/layout/cycle8"/>
    <dgm:cxn modelId="{38BA848A-03FB-4B4C-BAB7-84E71C3A9F95}" type="presOf" srcId="{C47A8813-484A-4407-9E22-79BC51CF0284}" destId="{170915FF-CD8C-4173-BB90-3D39E615AE0B}" srcOrd="1" destOrd="0" presId="urn:microsoft.com/office/officeart/2005/8/layout/cycle8"/>
    <dgm:cxn modelId="{3E1B4901-F155-4622-B7B1-7BE9D31B3518}" type="presOf" srcId="{FB09AB21-0094-431E-9A67-F5C152BE7E42}" destId="{9EE777F8-9C1D-4BAF-918F-641DAD79FC0F}" srcOrd="1" destOrd="0" presId="urn:microsoft.com/office/officeart/2005/8/layout/cycle8"/>
    <dgm:cxn modelId="{A4374D59-D6CC-405B-8FC1-E359E6BAA2ED}" srcId="{B0E8A483-259C-4FED-88EB-8B3731C3D82D}" destId="{FB09AB21-0094-431E-9A67-F5C152BE7E42}" srcOrd="2" destOrd="0" parTransId="{23B1ECB0-65BC-4915-A205-0E3EFB5D463F}" sibTransId="{13D33511-9956-479F-8D95-D8D34A09FCFD}"/>
    <dgm:cxn modelId="{4DE23B24-CFC3-4E07-8237-C53915E910CA}" type="presParOf" srcId="{A7E4714A-D6DB-4C77-9DC7-5200061ABB7C}" destId="{A0F8EA89-300A-4F0A-BBE5-97122F8FED55}" srcOrd="0" destOrd="0" presId="urn:microsoft.com/office/officeart/2005/8/layout/cycle8"/>
    <dgm:cxn modelId="{971D5C8D-BF41-48E6-B621-62081E686F46}" type="presParOf" srcId="{A7E4714A-D6DB-4C77-9DC7-5200061ABB7C}" destId="{4D98AB84-C72A-480E-8420-A61B2A0BAC94}" srcOrd="1" destOrd="0" presId="urn:microsoft.com/office/officeart/2005/8/layout/cycle8"/>
    <dgm:cxn modelId="{EC6FE680-959E-4248-85DD-C0CEC52323F5}" type="presParOf" srcId="{A7E4714A-D6DB-4C77-9DC7-5200061ABB7C}" destId="{DFB3C6DF-B0BD-4A9E-B70C-3EE9754DA814}" srcOrd="2" destOrd="0" presId="urn:microsoft.com/office/officeart/2005/8/layout/cycle8"/>
    <dgm:cxn modelId="{3CDDD6BB-7FAB-4FB7-B29E-1625854CF8C3}" type="presParOf" srcId="{A7E4714A-D6DB-4C77-9DC7-5200061ABB7C}" destId="{170915FF-CD8C-4173-BB90-3D39E615AE0B}" srcOrd="3" destOrd="0" presId="urn:microsoft.com/office/officeart/2005/8/layout/cycle8"/>
    <dgm:cxn modelId="{B9F4D2F6-F081-45C8-B5C7-4A1CB3D5924B}" type="presParOf" srcId="{A7E4714A-D6DB-4C77-9DC7-5200061ABB7C}" destId="{7A6FE6DB-FD99-4130-8CD3-84F1F2A169F4}" srcOrd="4" destOrd="0" presId="urn:microsoft.com/office/officeart/2005/8/layout/cycle8"/>
    <dgm:cxn modelId="{9485BC21-590A-4933-BC6B-0776D5BE0511}" type="presParOf" srcId="{A7E4714A-D6DB-4C77-9DC7-5200061ABB7C}" destId="{5947C6B6-7C45-47BF-91FF-CD15C5D501DB}" srcOrd="5" destOrd="0" presId="urn:microsoft.com/office/officeart/2005/8/layout/cycle8"/>
    <dgm:cxn modelId="{4BA3DA24-C396-4166-B2F1-02D2EFC2BBC4}" type="presParOf" srcId="{A7E4714A-D6DB-4C77-9DC7-5200061ABB7C}" destId="{068BB361-E765-4CAA-AB26-D468F70343B9}" srcOrd="6" destOrd="0" presId="urn:microsoft.com/office/officeart/2005/8/layout/cycle8"/>
    <dgm:cxn modelId="{BFAA07CA-5BBE-4BB5-86D0-DF0C14DBCCD0}" type="presParOf" srcId="{A7E4714A-D6DB-4C77-9DC7-5200061ABB7C}" destId="{EB44C483-43CE-470B-9906-F8031824249B}" srcOrd="7" destOrd="0" presId="urn:microsoft.com/office/officeart/2005/8/layout/cycle8"/>
    <dgm:cxn modelId="{5E6C7760-A093-4E17-91DC-B2F37ADB550C}" type="presParOf" srcId="{A7E4714A-D6DB-4C77-9DC7-5200061ABB7C}" destId="{5555D9FF-0E05-4E4D-9B6A-FFA3F16870C9}" srcOrd="8" destOrd="0" presId="urn:microsoft.com/office/officeart/2005/8/layout/cycle8"/>
    <dgm:cxn modelId="{71AF32AF-9D37-43AD-A880-D0C594CAEB9D}" type="presParOf" srcId="{A7E4714A-D6DB-4C77-9DC7-5200061ABB7C}" destId="{E7C1F6DF-A588-4AA9-AA19-0C767950BC2B}" srcOrd="9" destOrd="0" presId="urn:microsoft.com/office/officeart/2005/8/layout/cycle8"/>
    <dgm:cxn modelId="{B2C0DE47-315A-4F33-AB5F-542F0EB0E717}" type="presParOf" srcId="{A7E4714A-D6DB-4C77-9DC7-5200061ABB7C}" destId="{57829CAD-BBCA-4FD7-BE3B-BE297D6CF506}" srcOrd="10" destOrd="0" presId="urn:microsoft.com/office/officeart/2005/8/layout/cycle8"/>
    <dgm:cxn modelId="{720CBE3F-C167-41CA-818B-612F11B4CA97}" type="presParOf" srcId="{A7E4714A-D6DB-4C77-9DC7-5200061ABB7C}" destId="{9EE777F8-9C1D-4BAF-918F-641DAD79FC0F}" srcOrd="11" destOrd="0" presId="urn:microsoft.com/office/officeart/2005/8/layout/cycle8"/>
    <dgm:cxn modelId="{EF8A9659-46D6-4B28-987D-DC0B09CB350D}" type="presParOf" srcId="{A7E4714A-D6DB-4C77-9DC7-5200061ABB7C}" destId="{2E5FD33C-2503-4446-9540-6656FC40E928}" srcOrd="12" destOrd="0" presId="urn:microsoft.com/office/officeart/2005/8/layout/cycle8"/>
    <dgm:cxn modelId="{1E585CE4-CECB-498D-96A7-85327723211B}" type="presParOf" srcId="{A7E4714A-D6DB-4C77-9DC7-5200061ABB7C}" destId="{C95CD2B2-6665-40EA-A867-1F9241DB2554}" srcOrd="13" destOrd="0" presId="urn:microsoft.com/office/officeart/2005/8/layout/cycle8"/>
    <dgm:cxn modelId="{988A2256-BA39-4B9C-B4D0-96F071B3339F}" type="presParOf" srcId="{A7E4714A-D6DB-4C77-9DC7-5200061ABB7C}" destId="{19433BD1-1875-47CD-9AA2-0455551146C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CBAD42-DDEB-47BA-BFBC-E6E674A2BF84}" type="doc">
      <dgm:prSet loTypeId="urn:microsoft.com/office/officeart/2005/8/layout/hierarchy3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DF0EC8DF-A78E-4183-A694-54E31109E5FA}">
      <dgm:prSet phldrT="[Text]" custT="1"/>
      <dgm:spPr/>
      <dgm:t>
        <a:bodyPr/>
        <a:lstStyle/>
        <a:p>
          <a:pPr algn="ctr"/>
          <a:r>
            <a:rPr lang="hr-HR" sz="1600" b="1" dirty="0" smtClean="0"/>
            <a:t>P</a:t>
          </a:r>
          <a:r>
            <a:rPr lang="en-US" sz="1600" b="1" dirty="0" err="1" smtClean="0"/>
            <a:t>rogram</a:t>
          </a:r>
          <a:r>
            <a:rPr lang="hr-HR" sz="1600" b="1" dirty="0" smtClean="0"/>
            <a:t>i</a:t>
          </a:r>
          <a:r>
            <a:rPr lang="en-US" sz="1600" b="1" dirty="0" smtClean="0"/>
            <a:t> </a:t>
          </a:r>
          <a:r>
            <a:rPr lang="en-US" sz="1600" b="1" dirty="0" err="1" smtClean="0"/>
            <a:t>za</a:t>
          </a:r>
          <a:r>
            <a:rPr lang="en-US" sz="1600" b="1" dirty="0" smtClean="0"/>
            <a:t> </a:t>
          </a:r>
          <a:r>
            <a:rPr lang="en-US" sz="1600" b="1" dirty="0" err="1" smtClean="0"/>
            <a:t>stjecanje</a:t>
          </a:r>
          <a:r>
            <a:rPr lang="en-US" sz="1600" b="1" dirty="0" smtClean="0"/>
            <a:t> </a:t>
          </a:r>
          <a:r>
            <a:rPr lang="en-US" sz="1600" b="1" dirty="0" err="1" smtClean="0"/>
            <a:t>strukovne</a:t>
          </a:r>
          <a:r>
            <a:rPr lang="en-US" sz="1600" b="1" dirty="0" smtClean="0"/>
            <a:t> </a:t>
          </a:r>
          <a:r>
            <a:rPr lang="en-US" sz="1600" b="1" dirty="0" err="1" smtClean="0"/>
            <a:t>kvalifikacije</a:t>
          </a:r>
          <a:r>
            <a:rPr lang="en-US" sz="1600" b="1" dirty="0" smtClean="0"/>
            <a:t> </a:t>
          </a:r>
          <a:r>
            <a:rPr lang="en-US" sz="1600" b="1" dirty="0" err="1" smtClean="0"/>
            <a:t>i</a:t>
          </a:r>
          <a:r>
            <a:rPr lang="en-US" sz="1600" b="1" dirty="0" smtClean="0"/>
            <a:t> program</a:t>
          </a:r>
          <a:r>
            <a:rPr lang="hr-HR" sz="1600" b="1" dirty="0" smtClean="0"/>
            <a:t>i</a:t>
          </a:r>
          <a:r>
            <a:rPr lang="en-US" sz="1600" b="1" dirty="0" smtClean="0"/>
            <a:t> </a:t>
          </a:r>
          <a:r>
            <a:rPr lang="en-US" sz="1600" b="1" dirty="0" err="1" smtClean="0"/>
            <a:t>obrazovanj</a:t>
          </a:r>
          <a:r>
            <a:rPr lang="hr-HR" sz="1600" b="1" dirty="0" smtClean="0"/>
            <a:t>a za </a:t>
          </a:r>
          <a:r>
            <a:rPr lang="pl-PL" sz="1600" b="1" dirty="0" smtClean="0"/>
            <a:t>vezane obrte, u trajanju od najmanje tri godine</a:t>
          </a:r>
          <a:endParaRPr lang="en-US" sz="1600" b="1" dirty="0"/>
        </a:p>
      </dgm:t>
    </dgm:pt>
    <dgm:pt modelId="{754C5D57-B635-43C4-A9E8-4176E2325F76}" type="parTrans" cxnId="{3D4D0AD8-5BD7-44A0-9001-0005BF8D8952}">
      <dgm:prSet/>
      <dgm:spPr/>
      <dgm:t>
        <a:bodyPr/>
        <a:lstStyle/>
        <a:p>
          <a:endParaRPr lang="en-US"/>
        </a:p>
      </dgm:t>
    </dgm:pt>
    <dgm:pt modelId="{B8EF3245-9E81-4DF2-B388-00E04674AA39}" type="sibTrans" cxnId="{3D4D0AD8-5BD7-44A0-9001-0005BF8D8952}">
      <dgm:prSet/>
      <dgm:spPr/>
      <dgm:t>
        <a:bodyPr/>
        <a:lstStyle/>
        <a:p>
          <a:endParaRPr lang="en-US"/>
        </a:p>
      </dgm:t>
    </dgm:pt>
    <dgm:pt modelId="{887201B2-6253-4F2D-98FA-CD331696B076}">
      <dgm:prSet phldrT="[Text]" custT="1"/>
      <dgm:spPr/>
      <dgm:t>
        <a:bodyPr/>
        <a:lstStyle/>
        <a:p>
          <a:pPr algn="l"/>
          <a:r>
            <a:rPr lang="hr-HR" sz="1400" dirty="0" smtClean="0"/>
            <a:t>* </a:t>
          </a:r>
          <a:r>
            <a:rPr lang="hr-HR" sz="1600" dirty="0" smtClean="0"/>
            <a:t>P</a:t>
          </a:r>
          <a:r>
            <a:rPr lang="en-US" sz="1600" dirty="0" err="1" smtClean="0"/>
            <a:t>rosjeci</a:t>
          </a:r>
          <a:r>
            <a:rPr lang="en-US" sz="1600" dirty="0" smtClean="0"/>
            <a:t> </a:t>
          </a:r>
          <a:r>
            <a:rPr lang="en-US" sz="1600" dirty="0" err="1" smtClean="0"/>
            <a:t>svih</a:t>
          </a:r>
          <a:r>
            <a:rPr lang="en-US" sz="1600" dirty="0" smtClean="0"/>
            <a:t> </a:t>
          </a:r>
          <a:r>
            <a:rPr lang="en-US" sz="1600" dirty="0" err="1" smtClean="0"/>
            <a:t>zaključnih</a:t>
          </a:r>
          <a:r>
            <a:rPr lang="en-US" sz="1600" dirty="0" smtClean="0"/>
            <a:t> </a:t>
          </a:r>
          <a:r>
            <a:rPr lang="en-US" sz="1600" dirty="0" err="1" smtClean="0"/>
            <a:t>ocjena</a:t>
          </a:r>
          <a:r>
            <a:rPr lang="en-US" sz="1600" dirty="0" smtClean="0"/>
            <a:t> </a:t>
          </a:r>
          <a:r>
            <a:rPr lang="en-US" sz="1600" dirty="0" err="1" smtClean="0"/>
            <a:t>svih</a:t>
          </a:r>
          <a:r>
            <a:rPr lang="en-US" sz="1600" dirty="0" smtClean="0"/>
            <a:t> </a:t>
          </a:r>
          <a:r>
            <a:rPr lang="en-US" sz="1600" dirty="0" err="1" smtClean="0"/>
            <a:t>nastavnih</a:t>
          </a:r>
          <a:endParaRPr lang="hr-HR" sz="1600" dirty="0" smtClean="0"/>
        </a:p>
        <a:p>
          <a:pPr algn="l"/>
          <a:r>
            <a:rPr lang="en-US" sz="1600" dirty="0" err="1" smtClean="0"/>
            <a:t>predmeta</a:t>
          </a:r>
          <a:r>
            <a:rPr lang="en-US" sz="1600" dirty="0" smtClean="0"/>
            <a:t> </a:t>
          </a:r>
          <a:r>
            <a:rPr lang="en-US" sz="1600" dirty="0" err="1" smtClean="0"/>
            <a:t>na</a:t>
          </a:r>
          <a:r>
            <a:rPr lang="en-US" sz="1600" dirty="0" smtClean="0"/>
            <a:t> </a:t>
          </a:r>
          <a:r>
            <a:rPr lang="en-US" sz="1600" dirty="0" err="1" smtClean="0"/>
            <a:t>dvijedecimale</a:t>
          </a:r>
          <a:r>
            <a:rPr lang="en-US" sz="1600" dirty="0" smtClean="0"/>
            <a:t> u </a:t>
          </a:r>
          <a:r>
            <a:rPr lang="en-US" sz="1600" dirty="0" err="1" smtClean="0"/>
            <a:t>posljednja</a:t>
          </a:r>
          <a:r>
            <a:rPr lang="en-US" sz="1600" dirty="0" smtClean="0"/>
            <a:t> </a:t>
          </a:r>
          <a:r>
            <a:rPr lang="en-US" sz="1600" dirty="0" err="1" smtClean="0"/>
            <a:t>četiri</a:t>
          </a:r>
          <a:r>
            <a:rPr lang="en-US" sz="1600" dirty="0" smtClean="0"/>
            <a:t> </a:t>
          </a:r>
          <a:r>
            <a:rPr lang="en-US" sz="1600" dirty="0" err="1" smtClean="0"/>
            <a:t>razreda</a:t>
          </a:r>
          <a:r>
            <a:rPr lang="en-US" sz="1600" dirty="0" smtClean="0"/>
            <a:t> </a:t>
          </a:r>
          <a:r>
            <a:rPr lang="en-US" sz="1600" dirty="0" err="1" smtClean="0"/>
            <a:t>osnovnog</a:t>
          </a:r>
          <a:r>
            <a:rPr lang="en-US" sz="1600" dirty="0" smtClean="0"/>
            <a:t> </a:t>
          </a:r>
          <a:r>
            <a:rPr lang="hr-HR" sz="1600" dirty="0" smtClean="0"/>
            <a:t> </a:t>
          </a:r>
          <a:r>
            <a:rPr lang="en-US" sz="1600" dirty="0" err="1" smtClean="0"/>
            <a:t>obrazovanja</a:t>
          </a:r>
          <a:r>
            <a:rPr lang="en-US" sz="1600" dirty="0" smtClean="0"/>
            <a:t>. </a:t>
          </a:r>
          <a:endParaRPr lang="hr-HR" sz="1600" dirty="0" smtClean="0"/>
        </a:p>
        <a:p>
          <a:r>
            <a:rPr lang="hr-HR" sz="1600" dirty="0" smtClean="0"/>
            <a:t>* Z</a:t>
          </a:r>
          <a:r>
            <a:rPr lang="en-US" sz="1600" dirty="0" err="1" smtClean="0"/>
            <a:t>aključne</a:t>
          </a:r>
          <a:r>
            <a:rPr lang="en-US" sz="1600" dirty="0" smtClean="0"/>
            <a:t> </a:t>
          </a:r>
          <a:r>
            <a:rPr lang="en-US" sz="1600" dirty="0" err="1" smtClean="0"/>
            <a:t>ocjene</a:t>
          </a:r>
          <a:r>
            <a:rPr lang="en-US" sz="1600" dirty="0" smtClean="0"/>
            <a:t> u </a:t>
          </a:r>
          <a:r>
            <a:rPr lang="en-US" sz="1600" dirty="0" err="1" smtClean="0"/>
            <a:t>posljednja</a:t>
          </a:r>
          <a:r>
            <a:rPr lang="en-US" sz="1600" dirty="0" smtClean="0"/>
            <a:t> </a:t>
          </a:r>
          <a:r>
            <a:rPr lang="en-US" sz="1600" dirty="0" err="1" smtClean="0"/>
            <a:t>dva</a:t>
          </a:r>
          <a:r>
            <a:rPr lang="en-US" sz="1600" dirty="0" smtClean="0"/>
            <a:t> </a:t>
          </a:r>
          <a:r>
            <a:rPr lang="en-US" sz="1600" dirty="0" err="1" smtClean="0"/>
            <a:t>razreda</a:t>
          </a:r>
          <a:r>
            <a:rPr lang="en-US" sz="1600" dirty="0" smtClean="0"/>
            <a:t> </a:t>
          </a:r>
          <a:r>
            <a:rPr lang="en-US" sz="1600" dirty="0" err="1" smtClean="0"/>
            <a:t>osnovnog</a:t>
          </a:r>
          <a:r>
            <a:rPr lang="en-US" sz="1600" dirty="0" smtClean="0"/>
            <a:t> </a:t>
          </a:r>
          <a:r>
            <a:rPr lang="en-US" sz="1600" dirty="0" err="1" smtClean="0"/>
            <a:t>obrazovanja</a:t>
          </a:r>
          <a:r>
            <a:rPr lang="en-US" sz="1600" dirty="0" smtClean="0"/>
            <a:t> </a:t>
          </a:r>
          <a:r>
            <a:rPr lang="en-US" sz="1600" dirty="0" err="1" smtClean="0"/>
            <a:t>iz</a:t>
          </a:r>
          <a:r>
            <a:rPr lang="en-US" sz="1600" dirty="0" smtClean="0"/>
            <a:t> </a:t>
          </a:r>
          <a:r>
            <a:rPr lang="en-US" sz="1600" dirty="0" err="1" smtClean="0"/>
            <a:t>nastavnih</a:t>
          </a:r>
          <a:r>
            <a:rPr lang="en-US" sz="1600" dirty="0" smtClean="0"/>
            <a:t> </a:t>
          </a:r>
          <a:r>
            <a:rPr lang="en-US" sz="1600" dirty="0" err="1" smtClean="0"/>
            <a:t>predmeta</a:t>
          </a:r>
          <a:r>
            <a:rPr lang="en-US" sz="1600" dirty="0" smtClean="0"/>
            <a:t>: </a:t>
          </a:r>
          <a:r>
            <a:rPr lang="pl-PL" sz="1600" dirty="0" smtClean="0"/>
            <a:t>Hrvatski jezik, Matematika i prvi strani jezik. </a:t>
          </a:r>
        </a:p>
        <a:p>
          <a:r>
            <a:rPr lang="pl-PL" sz="1600" dirty="0" smtClean="0"/>
            <a:t>* </a:t>
          </a:r>
          <a:r>
            <a:rPr lang="pl-PL" sz="1600" dirty="0" smtClean="0">
              <a:solidFill>
                <a:srgbClr val="FF0000"/>
              </a:solidFill>
            </a:rPr>
            <a:t>Maksimum 50 bodova</a:t>
          </a:r>
          <a:endParaRPr lang="hr-HR" sz="1600" dirty="0" smtClean="0">
            <a:solidFill>
              <a:srgbClr val="FF0000"/>
            </a:solidFill>
          </a:endParaRPr>
        </a:p>
      </dgm:t>
    </dgm:pt>
    <dgm:pt modelId="{988F16E3-34D7-4587-B02A-C801DD464763}" type="parTrans" cxnId="{1EFC6877-1E1B-424D-8731-70195F20EE1E}">
      <dgm:prSet/>
      <dgm:spPr/>
      <dgm:t>
        <a:bodyPr/>
        <a:lstStyle/>
        <a:p>
          <a:endParaRPr lang="en-US"/>
        </a:p>
      </dgm:t>
    </dgm:pt>
    <dgm:pt modelId="{348AE482-041F-4A36-9AC7-17A7A96172EB}" type="sibTrans" cxnId="{1EFC6877-1E1B-424D-8731-70195F20EE1E}">
      <dgm:prSet/>
      <dgm:spPr/>
      <dgm:t>
        <a:bodyPr/>
        <a:lstStyle/>
        <a:p>
          <a:endParaRPr lang="en-US"/>
        </a:p>
      </dgm:t>
    </dgm:pt>
    <dgm:pt modelId="{ECE9979F-1752-44B8-AF91-20583F2B6A61}">
      <dgm:prSet phldrT="[Text]" custT="1"/>
      <dgm:spPr/>
      <dgm:t>
        <a:bodyPr/>
        <a:lstStyle/>
        <a:p>
          <a:pPr algn="ctr"/>
          <a:r>
            <a:rPr lang="pl-PL" sz="1600" b="1" dirty="0" smtClean="0"/>
            <a:t>Programi obrazovanja za stjecanje strukovne kvalifikacije u trajanju manjem od </a:t>
          </a:r>
          <a:r>
            <a:rPr lang="en-US" sz="1600" b="1" dirty="0" smtClean="0"/>
            <a:t>tri </a:t>
          </a:r>
          <a:r>
            <a:rPr lang="en-US" sz="1600" b="1" dirty="0" err="1" smtClean="0"/>
            <a:t>godine</a:t>
          </a:r>
          <a:endParaRPr lang="en-US" sz="1600" b="1" dirty="0"/>
        </a:p>
      </dgm:t>
    </dgm:pt>
    <dgm:pt modelId="{3C5183DD-708D-47E7-A153-BDA7EBF0610D}" type="parTrans" cxnId="{2EAECBA1-4A7D-43F9-924A-7C80FC5EFD37}">
      <dgm:prSet/>
      <dgm:spPr/>
      <dgm:t>
        <a:bodyPr/>
        <a:lstStyle/>
        <a:p>
          <a:endParaRPr lang="en-US"/>
        </a:p>
      </dgm:t>
    </dgm:pt>
    <dgm:pt modelId="{D9529D6D-B715-4C0C-BD14-DBC6459A7EAE}" type="sibTrans" cxnId="{2EAECBA1-4A7D-43F9-924A-7C80FC5EFD37}">
      <dgm:prSet/>
      <dgm:spPr/>
      <dgm:t>
        <a:bodyPr/>
        <a:lstStyle/>
        <a:p>
          <a:endParaRPr lang="en-US"/>
        </a:p>
      </dgm:t>
    </dgm:pt>
    <dgm:pt modelId="{E5C389E0-63E6-4F98-B447-654514875884}">
      <dgm:prSet phldrT="[Text]" custT="1"/>
      <dgm:spPr/>
      <dgm:t>
        <a:bodyPr/>
        <a:lstStyle/>
        <a:p>
          <a:pPr algn="l"/>
          <a:endParaRPr lang="hr-HR" sz="1600" dirty="0" smtClean="0"/>
        </a:p>
        <a:p>
          <a:pPr algn="l"/>
          <a:endParaRPr lang="hr-HR" sz="1600" dirty="0" smtClean="0"/>
        </a:p>
        <a:p>
          <a:pPr algn="l"/>
          <a:r>
            <a:rPr lang="hr-HR" sz="1600" dirty="0" smtClean="0"/>
            <a:t>P</a:t>
          </a:r>
          <a:r>
            <a:rPr lang="en-US" sz="1600" dirty="0" err="1" smtClean="0"/>
            <a:t>rosjeci</a:t>
          </a:r>
          <a:r>
            <a:rPr lang="en-US" sz="1600" dirty="0" smtClean="0"/>
            <a:t> </a:t>
          </a:r>
          <a:r>
            <a:rPr lang="en-US" sz="1600" dirty="0" err="1" smtClean="0"/>
            <a:t>svih</a:t>
          </a:r>
          <a:r>
            <a:rPr lang="en-US" sz="1600" dirty="0" smtClean="0"/>
            <a:t> </a:t>
          </a:r>
          <a:r>
            <a:rPr lang="en-US" sz="1600" dirty="0" err="1" smtClean="0"/>
            <a:t>zaključnih</a:t>
          </a:r>
          <a:r>
            <a:rPr lang="en-US" sz="1600" dirty="0" smtClean="0"/>
            <a:t> </a:t>
          </a:r>
          <a:r>
            <a:rPr lang="en-US" sz="1600" dirty="0" err="1" smtClean="0"/>
            <a:t>ocjena</a:t>
          </a:r>
          <a:r>
            <a:rPr lang="en-US" sz="1600" dirty="0" smtClean="0"/>
            <a:t> </a:t>
          </a:r>
          <a:r>
            <a:rPr lang="en-US" sz="1600" dirty="0" err="1" smtClean="0"/>
            <a:t>svih</a:t>
          </a:r>
          <a:r>
            <a:rPr lang="en-US" sz="1600" dirty="0" smtClean="0"/>
            <a:t> </a:t>
          </a:r>
          <a:r>
            <a:rPr lang="en-US" sz="1600" dirty="0" err="1" smtClean="0"/>
            <a:t>nastavnih</a:t>
          </a:r>
          <a:r>
            <a:rPr lang="en-US" sz="1600" dirty="0" smtClean="0"/>
            <a:t> </a:t>
          </a:r>
          <a:r>
            <a:rPr lang="en-US" sz="1600" dirty="0" err="1" smtClean="0"/>
            <a:t>predmeta</a:t>
          </a:r>
          <a:r>
            <a:rPr lang="en-US" sz="1600" dirty="0" smtClean="0"/>
            <a:t> </a:t>
          </a:r>
          <a:r>
            <a:rPr lang="en-US" sz="1600" dirty="0" err="1" smtClean="0"/>
            <a:t>na</a:t>
          </a:r>
          <a:r>
            <a:rPr lang="en-US" sz="1600" dirty="0" smtClean="0"/>
            <a:t> </a:t>
          </a:r>
          <a:r>
            <a:rPr lang="en-US" sz="1600" dirty="0" err="1" smtClean="0"/>
            <a:t>dvijedecimale</a:t>
          </a:r>
          <a:r>
            <a:rPr lang="en-US" sz="1600" dirty="0" smtClean="0"/>
            <a:t> u </a:t>
          </a:r>
          <a:r>
            <a:rPr lang="en-US" sz="1600" dirty="0" err="1" smtClean="0"/>
            <a:t>posljednja</a:t>
          </a:r>
          <a:r>
            <a:rPr lang="en-US" sz="1600" dirty="0" smtClean="0"/>
            <a:t> </a:t>
          </a:r>
          <a:r>
            <a:rPr lang="en-US" sz="1600" dirty="0" err="1" smtClean="0"/>
            <a:t>četiri</a:t>
          </a:r>
          <a:r>
            <a:rPr lang="en-US" sz="1600" dirty="0" smtClean="0"/>
            <a:t> </a:t>
          </a:r>
          <a:r>
            <a:rPr lang="en-US" sz="1600" dirty="0" err="1" smtClean="0"/>
            <a:t>razreda</a:t>
          </a:r>
          <a:r>
            <a:rPr lang="en-US" sz="1600" dirty="0" smtClean="0"/>
            <a:t> </a:t>
          </a:r>
          <a:r>
            <a:rPr lang="en-US" sz="1600" dirty="0" err="1" smtClean="0"/>
            <a:t>osnovnog</a:t>
          </a:r>
          <a:r>
            <a:rPr lang="en-US" sz="1600" dirty="0" smtClean="0"/>
            <a:t> </a:t>
          </a:r>
          <a:r>
            <a:rPr lang="hr-HR" sz="1600" dirty="0" smtClean="0"/>
            <a:t> </a:t>
          </a:r>
          <a:r>
            <a:rPr lang="en-US" sz="1600" dirty="0" err="1" smtClean="0"/>
            <a:t>obrazovanja</a:t>
          </a:r>
          <a:r>
            <a:rPr lang="en-US" sz="1600" dirty="0" smtClean="0"/>
            <a:t>. </a:t>
          </a:r>
          <a:endParaRPr lang="hr-HR" sz="1600" dirty="0" smtClean="0"/>
        </a:p>
        <a:p>
          <a:pPr algn="l"/>
          <a:r>
            <a:rPr lang="hr-HR" sz="1600" dirty="0" smtClean="0">
              <a:solidFill>
                <a:srgbClr val="FF0000"/>
              </a:solidFill>
            </a:rPr>
            <a:t>* Maksimum 20 bodova</a:t>
          </a:r>
        </a:p>
        <a:p>
          <a:pPr algn="l"/>
          <a:endParaRPr lang="hr-HR" sz="1400" dirty="0" smtClean="0"/>
        </a:p>
        <a:p>
          <a:pPr algn="l"/>
          <a:endParaRPr lang="en-US" sz="1400" dirty="0"/>
        </a:p>
      </dgm:t>
    </dgm:pt>
    <dgm:pt modelId="{470EA90B-528F-4DD9-8CC0-0CFA5BE0C1FE}" type="parTrans" cxnId="{6D25640F-8A63-421D-8C9C-91E34333D5E3}">
      <dgm:prSet/>
      <dgm:spPr/>
      <dgm:t>
        <a:bodyPr/>
        <a:lstStyle/>
        <a:p>
          <a:endParaRPr lang="en-US"/>
        </a:p>
      </dgm:t>
    </dgm:pt>
    <dgm:pt modelId="{8F86137B-5290-4C48-8F3C-533512608471}" type="sibTrans" cxnId="{6D25640F-8A63-421D-8C9C-91E34333D5E3}">
      <dgm:prSet/>
      <dgm:spPr/>
      <dgm:t>
        <a:bodyPr/>
        <a:lstStyle/>
        <a:p>
          <a:endParaRPr lang="en-US"/>
        </a:p>
      </dgm:t>
    </dgm:pt>
    <dgm:pt modelId="{990E6774-32A6-4743-BFF8-3BCFC4570D84}">
      <dgm:prSet custT="1"/>
      <dgm:spPr/>
      <dgm:t>
        <a:bodyPr/>
        <a:lstStyle/>
        <a:p>
          <a:r>
            <a:rPr lang="pl-PL" sz="1600" b="1" dirty="0" smtClean="0"/>
            <a:t>Gimnazijski programi i programi obrazovanja za stjecanjestrukovne kvalifikacije u trajanju od najmanje četiri godine</a:t>
          </a:r>
          <a:endParaRPr lang="en-US" sz="1600" b="1" dirty="0"/>
        </a:p>
      </dgm:t>
    </dgm:pt>
    <dgm:pt modelId="{88DD07C4-3C00-45AC-A38B-0288EC9373B4}" type="parTrans" cxnId="{7CB947E4-0F65-4AED-A182-11EBB58B8858}">
      <dgm:prSet/>
      <dgm:spPr/>
      <dgm:t>
        <a:bodyPr/>
        <a:lstStyle/>
        <a:p>
          <a:endParaRPr lang="en-US"/>
        </a:p>
      </dgm:t>
    </dgm:pt>
    <dgm:pt modelId="{B32A558F-356F-4854-9AFF-D20BBF8439EA}" type="sibTrans" cxnId="{7CB947E4-0F65-4AED-A182-11EBB58B8858}">
      <dgm:prSet/>
      <dgm:spPr/>
      <dgm:t>
        <a:bodyPr/>
        <a:lstStyle/>
        <a:p>
          <a:endParaRPr lang="en-US"/>
        </a:p>
      </dgm:t>
    </dgm:pt>
    <dgm:pt modelId="{49ACFB5E-A7AE-4F3F-8C4F-866A4D2CE46D}">
      <dgm:prSet custT="1"/>
      <dgm:spPr/>
      <dgm:t>
        <a:bodyPr/>
        <a:lstStyle/>
        <a:p>
          <a:pPr algn="l"/>
          <a:r>
            <a:rPr lang="hr-HR" sz="1600" b="1" dirty="0" smtClean="0"/>
            <a:t>*</a:t>
          </a:r>
          <a:r>
            <a:rPr lang="hr-HR" sz="1600" dirty="0" smtClean="0"/>
            <a:t> P</a:t>
          </a:r>
          <a:r>
            <a:rPr lang="en-US" sz="1600" dirty="0" err="1" smtClean="0"/>
            <a:t>rosjeci</a:t>
          </a:r>
          <a:r>
            <a:rPr lang="en-US" sz="1600" dirty="0" smtClean="0"/>
            <a:t> </a:t>
          </a:r>
          <a:r>
            <a:rPr lang="en-US" sz="1600" dirty="0" err="1" smtClean="0"/>
            <a:t>svih</a:t>
          </a:r>
          <a:r>
            <a:rPr lang="hr-HR" sz="1600" dirty="0" smtClean="0"/>
            <a:t> </a:t>
          </a:r>
          <a:r>
            <a:rPr lang="en-US" sz="1600" dirty="0" err="1" smtClean="0"/>
            <a:t>zaključnih</a:t>
          </a:r>
          <a:r>
            <a:rPr lang="en-US" sz="1600" dirty="0" smtClean="0"/>
            <a:t> </a:t>
          </a:r>
          <a:r>
            <a:rPr lang="en-US" sz="1600" dirty="0" err="1" smtClean="0"/>
            <a:t>ocjena</a:t>
          </a:r>
          <a:r>
            <a:rPr lang="en-US" sz="1600" dirty="0" smtClean="0"/>
            <a:t> </a:t>
          </a:r>
          <a:r>
            <a:rPr lang="en-US" sz="1600" dirty="0" err="1" smtClean="0"/>
            <a:t>svih</a:t>
          </a:r>
          <a:r>
            <a:rPr lang="en-US" sz="1600" dirty="0" smtClean="0"/>
            <a:t> </a:t>
          </a:r>
          <a:r>
            <a:rPr lang="en-US" sz="1600" dirty="0" err="1" smtClean="0"/>
            <a:t>nastavnihpredmeta</a:t>
          </a:r>
          <a:r>
            <a:rPr lang="en-US" sz="1600" dirty="0" smtClean="0"/>
            <a:t> </a:t>
          </a:r>
          <a:r>
            <a:rPr lang="en-US" sz="1600" dirty="0" err="1" smtClean="0"/>
            <a:t>na</a:t>
          </a:r>
          <a:r>
            <a:rPr lang="en-US" sz="1600" dirty="0" smtClean="0"/>
            <a:t> </a:t>
          </a:r>
          <a:r>
            <a:rPr lang="en-US" sz="1600" dirty="0" err="1" smtClean="0"/>
            <a:t>dvijedecimale</a:t>
          </a:r>
          <a:r>
            <a:rPr lang="en-US" sz="1600" dirty="0" smtClean="0"/>
            <a:t> u </a:t>
          </a:r>
          <a:r>
            <a:rPr lang="en-US" sz="1600" dirty="0" err="1" smtClean="0"/>
            <a:t>osljednja</a:t>
          </a:r>
          <a:r>
            <a:rPr lang="en-US" sz="1600" dirty="0" smtClean="0"/>
            <a:t> </a:t>
          </a:r>
          <a:r>
            <a:rPr lang="en-US" sz="1600" dirty="0" err="1" smtClean="0"/>
            <a:t>četiri</a:t>
          </a:r>
          <a:r>
            <a:rPr lang="en-US" sz="1600" dirty="0" smtClean="0"/>
            <a:t> </a:t>
          </a:r>
          <a:r>
            <a:rPr lang="en-US" sz="1600" dirty="0" err="1" smtClean="0"/>
            <a:t>razreda</a:t>
          </a:r>
          <a:r>
            <a:rPr lang="en-US" sz="1600" dirty="0" smtClean="0"/>
            <a:t> </a:t>
          </a:r>
          <a:r>
            <a:rPr lang="en-US" sz="1600" dirty="0" err="1" smtClean="0"/>
            <a:t>osnovnog</a:t>
          </a:r>
          <a:r>
            <a:rPr lang="en-US" sz="1600" dirty="0" smtClean="0"/>
            <a:t> </a:t>
          </a:r>
          <a:r>
            <a:rPr lang="hr-HR" sz="1600" dirty="0" smtClean="0"/>
            <a:t> </a:t>
          </a:r>
          <a:r>
            <a:rPr lang="en-US" sz="1600" dirty="0" err="1" smtClean="0"/>
            <a:t>obrazovanja</a:t>
          </a:r>
          <a:r>
            <a:rPr lang="en-US" sz="1600" dirty="0" smtClean="0"/>
            <a:t>. </a:t>
          </a:r>
          <a:endParaRPr lang="hr-HR" sz="1600" dirty="0" smtClean="0"/>
        </a:p>
        <a:p>
          <a:pPr algn="l"/>
          <a:r>
            <a:rPr lang="hr-HR" sz="1600" dirty="0" smtClean="0"/>
            <a:t>* Z</a:t>
          </a:r>
          <a:r>
            <a:rPr lang="en-US" sz="1600" dirty="0" err="1" smtClean="0"/>
            <a:t>aključne</a:t>
          </a:r>
          <a:r>
            <a:rPr lang="en-US" sz="1600" dirty="0" smtClean="0"/>
            <a:t> </a:t>
          </a:r>
          <a:r>
            <a:rPr lang="en-US" sz="1600" dirty="0" err="1" smtClean="0"/>
            <a:t>ocjene</a:t>
          </a:r>
          <a:r>
            <a:rPr lang="en-US" sz="1600" dirty="0" smtClean="0"/>
            <a:t> u </a:t>
          </a:r>
          <a:r>
            <a:rPr lang="en-US" sz="1600" dirty="0" err="1" smtClean="0"/>
            <a:t>posljednja</a:t>
          </a:r>
          <a:r>
            <a:rPr lang="en-US" sz="1600" dirty="0" smtClean="0"/>
            <a:t> </a:t>
          </a:r>
          <a:r>
            <a:rPr lang="en-US" sz="1600" dirty="0" err="1" smtClean="0"/>
            <a:t>dva</a:t>
          </a:r>
          <a:r>
            <a:rPr lang="en-US" sz="1600" dirty="0" smtClean="0"/>
            <a:t> </a:t>
          </a:r>
          <a:r>
            <a:rPr lang="en-US" sz="1600" dirty="0" err="1" smtClean="0"/>
            <a:t>razreda</a:t>
          </a:r>
          <a:r>
            <a:rPr lang="en-US" sz="1600" dirty="0" smtClean="0"/>
            <a:t> </a:t>
          </a:r>
          <a:r>
            <a:rPr lang="en-US" sz="1600" dirty="0" err="1" smtClean="0"/>
            <a:t>osnovnog</a:t>
          </a:r>
          <a:r>
            <a:rPr lang="en-US" sz="1600" dirty="0" smtClean="0"/>
            <a:t> </a:t>
          </a:r>
          <a:r>
            <a:rPr lang="en-US" sz="1600" dirty="0" err="1" smtClean="0"/>
            <a:t>obrazovanja</a:t>
          </a:r>
          <a:r>
            <a:rPr lang="en-US" sz="1600" dirty="0" smtClean="0"/>
            <a:t> </a:t>
          </a:r>
          <a:r>
            <a:rPr lang="en-US" sz="1600" dirty="0" err="1" smtClean="0"/>
            <a:t>iz</a:t>
          </a:r>
          <a:r>
            <a:rPr lang="en-US" sz="1600" dirty="0" smtClean="0"/>
            <a:t> </a:t>
          </a:r>
          <a:r>
            <a:rPr lang="en-US" sz="1600" dirty="0" err="1" smtClean="0"/>
            <a:t>nastavnih</a:t>
          </a:r>
          <a:r>
            <a:rPr lang="en-US" sz="1600" dirty="0" smtClean="0"/>
            <a:t> </a:t>
          </a:r>
          <a:r>
            <a:rPr lang="en-US" sz="1600" dirty="0" err="1" smtClean="0"/>
            <a:t>predmeta</a:t>
          </a:r>
          <a:r>
            <a:rPr lang="en-US" sz="1600" dirty="0" smtClean="0"/>
            <a:t>: </a:t>
          </a:r>
          <a:r>
            <a:rPr lang="hr-HR" sz="1600" dirty="0" smtClean="0"/>
            <a:t> </a:t>
          </a:r>
          <a:r>
            <a:rPr lang="pl-PL" sz="1600" dirty="0" smtClean="0"/>
            <a:t>Hrvatski jezik, Matematika i prvi strani jezik. </a:t>
          </a:r>
        </a:p>
        <a:p>
          <a:r>
            <a:rPr lang="hr-HR" sz="1600" dirty="0" smtClean="0"/>
            <a:t>*</a:t>
          </a:r>
          <a:r>
            <a:rPr lang="en-US" sz="1600" dirty="0" err="1" smtClean="0"/>
            <a:t>triju</a:t>
          </a:r>
          <a:r>
            <a:rPr lang="en-US" sz="1600" dirty="0" smtClean="0"/>
            <a:t> </a:t>
          </a:r>
          <a:r>
            <a:rPr lang="en-US" sz="1600" dirty="0" err="1" smtClean="0"/>
            <a:t>nastavnih</a:t>
          </a:r>
          <a:r>
            <a:rPr lang="en-US" sz="1600" dirty="0" smtClean="0"/>
            <a:t> </a:t>
          </a:r>
          <a:r>
            <a:rPr lang="en-US" sz="1600" dirty="0" err="1" smtClean="0"/>
            <a:t>predmeta</a:t>
          </a:r>
          <a:r>
            <a:rPr lang="en-US" sz="1600" dirty="0" smtClean="0"/>
            <a:t> </a:t>
          </a:r>
          <a:r>
            <a:rPr lang="en-US" sz="1600" dirty="0" err="1" smtClean="0"/>
            <a:t>važnih</a:t>
          </a:r>
          <a:r>
            <a:rPr lang="hr-HR" sz="1600" dirty="0" smtClean="0"/>
            <a:t> </a:t>
          </a:r>
          <a:r>
            <a:rPr lang="en-US" sz="1600" dirty="0" err="1" smtClean="0"/>
            <a:t>za</a:t>
          </a:r>
          <a:r>
            <a:rPr lang="en-US" sz="1600" dirty="0" smtClean="0"/>
            <a:t> </a:t>
          </a:r>
          <a:r>
            <a:rPr lang="en-US" sz="1600" dirty="0" err="1" smtClean="0"/>
            <a:t>nastavak</a:t>
          </a:r>
          <a:r>
            <a:rPr lang="en-US" sz="1600" dirty="0" smtClean="0"/>
            <a:t> </a:t>
          </a:r>
          <a:r>
            <a:rPr lang="en-US" sz="1600" dirty="0" err="1" smtClean="0"/>
            <a:t>obrazovanja</a:t>
          </a:r>
          <a:r>
            <a:rPr lang="en-US" sz="1600" dirty="0" smtClean="0"/>
            <a:t> </a:t>
          </a:r>
          <a:endParaRPr lang="hr-HR" sz="1600" dirty="0" smtClean="0"/>
        </a:p>
        <a:p>
          <a:r>
            <a:rPr lang="hr-HR" sz="1600" dirty="0" smtClean="0">
              <a:solidFill>
                <a:srgbClr val="FF0000"/>
              </a:solidFill>
            </a:rPr>
            <a:t>* Maksimum 80 bodova</a:t>
          </a:r>
          <a:endParaRPr lang="en-US" sz="1600" dirty="0">
            <a:solidFill>
              <a:srgbClr val="FF0000"/>
            </a:solidFill>
          </a:endParaRPr>
        </a:p>
      </dgm:t>
    </dgm:pt>
    <dgm:pt modelId="{1A92DE31-1179-49EB-A1D5-281C8D3C0D7F}" type="sibTrans" cxnId="{4D940F30-D96C-442A-B407-A0C2F2F99C5A}">
      <dgm:prSet/>
      <dgm:spPr/>
      <dgm:t>
        <a:bodyPr/>
        <a:lstStyle/>
        <a:p>
          <a:endParaRPr lang="en-US"/>
        </a:p>
      </dgm:t>
    </dgm:pt>
    <dgm:pt modelId="{93F944F6-13F1-4FC2-B19F-CC271B034650}" type="parTrans" cxnId="{4D940F30-D96C-442A-B407-A0C2F2F99C5A}">
      <dgm:prSet/>
      <dgm:spPr/>
      <dgm:t>
        <a:bodyPr/>
        <a:lstStyle/>
        <a:p>
          <a:endParaRPr lang="en-US"/>
        </a:p>
      </dgm:t>
    </dgm:pt>
    <dgm:pt modelId="{2492CDDF-87D9-4048-B65F-29848D423F0C}" type="pres">
      <dgm:prSet presAssocID="{6FCBAD42-DDEB-47BA-BFBC-E6E674A2BF84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9B7D175-5871-4755-8564-62F80C413918}" type="pres">
      <dgm:prSet presAssocID="{990E6774-32A6-4743-BFF8-3BCFC4570D84}" presName="root" presStyleCnt="0"/>
      <dgm:spPr/>
    </dgm:pt>
    <dgm:pt modelId="{FA2B3D68-B66D-40A3-859C-167DF68E4643}" type="pres">
      <dgm:prSet presAssocID="{990E6774-32A6-4743-BFF8-3BCFC4570D84}" presName="rootComposite" presStyleCnt="0"/>
      <dgm:spPr/>
    </dgm:pt>
    <dgm:pt modelId="{A32175DB-8BD2-4190-A7E1-4E136A6C6457}" type="pres">
      <dgm:prSet presAssocID="{990E6774-32A6-4743-BFF8-3BCFC4570D84}" presName="rootText" presStyleLbl="node1" presStyleIdx="0" presStyleCnt="3" custScaleX="159090" custScaleY="128578" custLinFactNeighborX="-11614" custLinFactNeighborY="13050"/>
      <dgm:spPr/>
      <dgm:t>
        <a:bodyPr/>
        <a:lstStyle/>
        <a:p>
          <a:endParaRPr lang="en-US"/>
        </a:p>
      </dgm:t>
    </dgm:pt>
    <dgm:pt modelId="{B9E1B525-63A9-4322-9D5C-C4F506FFA83B}" type="pres">
      <dgm:prSet presAssocID="{990E6774-32A6-4743-BFF8-3BCFC4570D84}" presName="rootConnector" presStyleLbl="node1" presStyleIdx="0" presStyleCnt="3"/>
      <dgm:spPr/>
      <dgm:t>
        <a:bodyPr/>
        <a:lstStyle/>
        <a:p>
          <a:endParaRPr lang="en-US"/>
        </a:p>
      </dgm:t>
    </dgm:pt>
    <dgm:pt modelId="{6AC05E5C-B643-4885-AE8D-7261052DFC63}" type="pres">
      <dgm:prSet presAssocID="{990E6774-32A6-4743-BFF8-3BCFC4570D84}" presName="childShape" presStyleCnt="0"/>
      <dgm:spPr/>
    </dgm:pt>
    <dgm:pt modelId="{A52645B1-1DE8-4CBC-89BB-8076573957D4}" type="pres">
      <dgm:prSet presAssocID="{93F944F6-13F1-4FC2-B19F-CC271B034650}" presName="Name13" presStyleLbl="parChTrans1D2" presStyleIdx="0" presStyleCnt="3"/>
      <dgm:spPr/>
      <dgm:t>
        <a:bodyPr/>
        <a:lstStyle/>
        <a:p>
          <a:endParaRPr lang="en-US"/>
        </a:p>
      </dgm:t>
    </dgm:pt>
    <dgm:pt modelId="{291A8692-C35E-4F77-89D6-E326C6289AAB}" type="pres">
      <dgm:prSet presAssocID="{49ACFB5E-A7AE-4F3F-8C4F-866A4D2CE46D}" presName="childText" presStyleLbl="bgAcc1" presStyleIdx="0" presStyleCnt="3" custScaleX="169415" custScaleY="398151" custLinFactNeighborX="-4193" custLinFactNeighborY="15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A31C1-39AD-4A35-86A4-34A4E903D069}" type="pres">
      <dgm:prSet presAssocID="{DF0EC8DF-A78E-4183-A694-54E31109E5FA}" presName="root" presStyleCnt="0"/>
      <dgm:spPr/>
    </dgm:pt>
    <dgm:pt modelId="{1D2E2CE1-4FFA-4979-926C-D344967AE817}" type="pres">
      <dgm:prSet presAssocID="{DF0EC8DF-A78E-4183-A694-54E31109E5FA}" presName="rootComposite" presStyleCnt="0"/>
      <dgm:spPr/>
    </dgm:pt>
    <dgm:pt modelId="{7F4486A0-2159-4104-A3A2-688B00AC3295}" type="pres">
      <dgm:prSet presAssocID="{DF0EC8DF-A78E-4183-A694-54E31109E5FA}" presName="rootText" presStyleLbl="node1" presStyleIdx="1" presStyleCnt="3" custScaleX="127632" custScaleY="138467" custLinFactNeighborX="943" custLinFactNeighborY="28613"/>
      <dgm:spPr/>
      <dgm:t>
        <a:bodyPr/>
        <a:lstStyle/>
        <a:p>
          <a:endParaRPr lang="en-US"/>
        </a:p>
      </dgm:t>
    </dgm:pt>
    <dgm:pt modelId="{41B9F2F8-F80A-4E02-B4FB-1E9107AB5881}" type="pres">
      <dgm:prSet presAssocID="{DF0EC8DF-A78E-4183-A694-54E31109E5FA}" presName="rootConnector" presStyleLbl="node1" presStyleIdx="1" presStyleCnt="3"/>
      <dgm:spPr/>
      <dgm:t>
        <a:bodyPr/>
        <a:lstStyle/>
        <a:p>
          <a:endParaRPr lang="en-US"/>
        </a:p>
      </dgm:t>
    </dgm:pt>
    <dgm:pt modelId="{AF3F2D68-FBDB-48E4-BB3C-1D4009DB12FC}" type="pres">
      <dgm:prSet presAssocID="{DF0EC8DF-A78E-4183-A694-54E31109E5FA}" presName="childShape" presStyleCnt="0"/>
      <dgm:spPr/>
    </dgm:pt>
    <dgm:pt modelId="{778C7F30-7573-440A-9923-BC696AE0880B}" type="pres">
      <dgm:prSet presAssocID="{988F16E3-34D7-4587-B02A-C801DD464763}" presName="Name13" presStyleLbl="parChTrans1D2" presStyleIdx="1" presStyleCnt="3"/>
      <dgm:spPr/>
      <dgm:t>
        <a:bodyPr/>
        <a:lstStyle/>
        <a:p>
          <a:endParaRPr lang="en-US"/>
        </a:p>
      </dgm:t>
    </dgm:pt>
    <dgm:pt modelId="{8D48FD46-5A54-4033-B6A2-A2B3CF36CD1D}" type="pres">
      <dgm:prSet presAssocID="{887201B2-6253-4F2D-98FA-CD331696B076}" presName="childText" presStyleLbl="bgAcc1" presStyleIdx="1" presStyleCnt="3" custScaleX="146012" custScaleY="367911" custLinFactNeighborX="104" custLinFactNeighborY="363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66942-1E06-4077-9065-3CC8FFAE5315}" type="pres">
      <dgm:prSet presAssocID="{ECE9979F-1752-44B8-AF91-20583F2B6A61}" presName="root" presStyleCnt="0"/>
      <dgm:spPr/>
    </dgm:pt>
    <dgm:pt modelId="{B0CB011C-7433-427D-A164-7D3DAF973088}" type="pres">
      <dgm:prSet presAssocID="{ECE9979F-1752-44B8-AF91-20583F2B6A61}" presName="rootComposite" presStyleCnt="0"/>
      <dgm:spPr/>
    </dgm:pt>
    <dgm:pt modelId="{1ED193DD-2AA8-4F3A-B8ED-E21510747057}" type="pres">
      <dgm:prSet presAssocID="{ECE9979F-1752-44B8-AF91-20583F2B6A61}" presName="rootText" presStyleLbl="node1" presStyleIdx="2" presStyleCnt="3" custScaleX="120290" custScaleY="159327" custLinFactNeighborX="5584" custLinFactNeighborY="30240"/>
      <dgm:spPr/>
      <dgm:t>
        <a:bodyPr/>
        <a:lstStyle/>
        <a:p>
          <a:endParaRPr lang="en-US"/>
        </a:p>
      </dgm:t>
    </dgm:pt>
    <dgm:pt modelId="{2CBD71EC-0CC4-4AC2-B69C-33D3C8579F7A}" type="pres">
      <dgm:prSet presAssocID="{ECE9979F-1752-44B8-AF91-20583F2B6A61}" presName="rootConnector" presStyleLbl="node1" presStyleIdx="2" presStyleCnt="3"/>
      <dgm:spPr/>
      <dgm:t>
        <a:bodyPr/>
        <a:lstStyle/>
        <a:p>
          <a:endParaRPr lang="en-US"/>
        </a:p>
      </dgm:t>
    </dgm:pt>
    <dgm:pt modelId="{BD36C797-F6C5-4D8D-9C8A-0EDAA2A71177}" type="pres">
      <dgm:prSet presAssocID="{ECE9979F-1752-44B8-AF91-20583F2B6A61}" presName="childShape" presStyleCnt="0"/>
      <dgm:spPr/>
    </dgm:pt>
    <dgm:pt modelId="{61618575-B4BD-4C8D-B6C4-047C7F1AB321}" type="pres">
      <dgm:prSet presAssocID="{470EA90B-528F-4DD9-8CC0-0CFA5BE0C1FE}" presName="Name13" presStyleLbl="parChTrans1D2" presStyleIdx="2" presStyleCnt="3"/>
      <dgm:spPr/>
      <dgm:t>
        <a:bodyPr/>
        <a:lstStyle/>
        <a:p>
          <a:endParaRPr lang="en-US"/>
        </a:p>
      </dgm:t>
    </dgm:pt>
    <dgm:pt modelId="{25E3DCBA-1936-4816-B339-1C9DFE7DE7BD}" type="pres">
      <dgm:prSet presAssocID="{E5C389E0-63E6-4F98-B447-654514875884}" presName="childText" presStyleLbl="bgAcc1" presStyleIdx="2" presStyleCnt="3" custScaleX="131424" custScaleY="222905" custLinFactNeighborX="8697" custLinFactNeighborY="56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085513-B88D-468E-B373-A82F533ED5F5}" type="presOf" srcId="{DF0EC8DF-A78E-4183-A694-54E31109E5FA}" destId="{7F4486A0-2159-4104-A3A2-688B00AC3295}" srcOrd="0" destOrd="0" presId="urn:microsoft.com/office/officeart/2005/8/layout/hierarchy3"/>
    <dgm:cxn modelId="{480F17A1-DD0E-4D3F-8F3E-70264708C28B}" type="presOf" srcId="{ECE9979F-1752-44B8-AF91-20583F2B6A61}" destId="{2CBD71EC-0CC4-4AC2-B69C-33D3C8579F7A}" srcOrd="1" destOrd="0" presId="urn:microsoft.com/office/officeart/2005/8/layout/hierarchy3"/>
    <dgm:cxn modelId="{3D4D0AD8-5BD7-44A0-9001-0005BF8D8952}" srcId="{6FCBAD42-DDEB-47BA-BFBC-E6E674A2BF84}" destId="{DF0EC8DF-A78E-4183-A694-54E31109E5FA}" srcOrd="1" destOrd="0" parTransId="{754C5D57-B635-43C4-A9E8-4176E2325F76}" sibTransId="{B8EF3245-9E81-4DF2-B388-00E04674AA39}"/>
    <dgm:cxn modelId="{F0117E3C-20B5-4351-94C3-B1EA22B2A387}" type="presOf" srcId="{DF0EC8DF-A78E-4183-A694-54E31109E5FA}" destId="{41B9F2F8-F80A-4E02-B4FB-1E9107AB5881}" srcOrd="1" destOrd="0" presId="urn:microsoft.com/office/officeart/2005/8/layout/hierarchy3"/>
    <dgm:cxn modelId="{70CB0016-ACD5-4CF5-9652-6E18AAE1D576}" type="presOf" srcId="{990E6774-32A6-4743-BFF8-3BCFC4570D84}" destId="{B9E1B525-63A9-4322-9D5C-C4F506FFA83B}" srcOrd="1" destOrd="0" presId="urn:microsoft.com/office/officeart/2005/8/layout/hierarchy3"/>
    <dgm:cxn modelId="{7CB947E4-0F65-4AED-A182-11EBB58B8858}" srcId="{6FCBAD42-DDEB-47BA-BFBC-E6E674A2BF84}" destId="{990E6774-32A6-4743-BFF8-3BCFC4570D84}" srcOrd="0" destOrd="0" parTransId="{88DD07C4-3C00-45AC-A38B-0288EC9373B4}" sibTransId="{B32A558F-356F-4854-9AFF-D20BBF8439EA}"/>
    <dgm:cxn modelId="{6D25640F-8A63-421D-8C9C-91E34333D5E3}" srcId="{ECE9979F-1752-44B8-AF91-20583F2B6A61}" destId="{E5C389E0-63E6-4F98-B447-654514875884}" srcOrd="0" destOrd="0" parTransId="{470EA90B-528F-4DD9-8CC0-0CFA5BE0C1FE}" sibTransId="{8F86137B-5290-4C48-8F3C-533512608471}"/>
    <dgm:cxn modelId="{2DD1FD91-DD2E-4855-AE0F-C6AAFF449072}" type="presOf" srcId="{49ACFB5E-A7AE-4F3F-8C4F-866A4D2CE46D}" destId="{291A8692-C35E-4F77-89D6-E326C6289AAB}" srcOrd="0" destOrd="0" presId="urn:microsoft.com/office/officeart/2005/8/layout/hierarchy3"/>
    <dgm:cxn modelId="{B4B7C78F-EDE7-49E5-8125-250571EC5706}" type="presOf" srcId="{887201B2-6253-4F2D-98FA-CD331696B076}" destId="{8D48FD46-5A54-4033-B6A2-A2B3CF36CD1D}" srcOrd="0" destOrd="0" presId="urn:microsoft.com/office/officeart/2005/8/layout/hierarchy3"/>
    <dgm:cxn modelId="{1EFC6877-1E1B-424D-8731-70195F20EE1E}" srcId="{DF0EC8DF-A78E-4183-A694-54E31109E5FA}" destId="{887201B2-6253-4F2D-98FA-CD331696B076}" srcOrd="0" destOrd="0" parTransId="{988F16E3-34D7-4587-B02A-C801DD464763}" sibTransId="{348AE482-041F-4A36-9AC7-17A7A96172EB}"/>
    <dgm:cxn modelId="{7562B82C-0C13-4966-9691-9062317847EB}" type="presOf" srcId="{93F944F6-13F1-4FC2-B19F-CC271B034650}" destId="{A52645B1-1DE8-4CBC-89BB-8076573957D4}" srcOrd="0" destOrd="0" presId="urn:microsoft.com/office/officeart/2005/8/layout/hierarchy3"/>
    <dgm:cxn modelId="{F475FB4C-4414-494A-A7E4-C32716E65365}" type="presOf" srcId="{470EA90B-528F-4DD9-8CC0-0CFA5BE0C1FE}" destId="{61618575-B4BD-4C8D-B6C4-047C7F1AB321}" srcOrd="0" destOrd="0" presId="urn:microsoft.com/office/officeart/2005/8/layout/hierarchy3"/>
    <dgm:cxn modelId="{D7B350ED-585F-40EE-A1D9-39010BE287D3}" type="presOf" srcId="{988F16E3-34D7-4587-B02A-C801DD464763}" destId="{778C7F30-7573-440A-9923-BC696AE0880B}" srcOrd="0" destOrd="0" presId="urn:microsoft.com/office/officeart/2005/8/layout/hierarchy3"/>
    <dgm:cxn modelId="{2EAECBA1-4A7D-43F9-924A-7C80FC5EFD37}" srcId="{6FCBAD42-DDEB-47BA-BFBC-E6E674A2BF84}" destId="{ECE9979F-1752-44B8-AF91-20583F2B6A61}" srcOrd="2" destOrd="0" parTransId="{3C5183DD-708D-47E7-A153-BDA7EBF0610D}" sibTransId="{D9529D6D-B715-4C0C-BD14-DBC6459A7EAE}"/>
    <dgm:cxn modelId="{4D940F30-D96C-442A-B407-A0C2F2F99C5A}" srcId="{990E6774-32A6-4743-BFF8-3BCFC4570D84}" destId="{49ACFB5E-A7AE-4F3F-8C4F-866A4D2CE46D}" srcOrd="0" destOrd="0" parTransId="{93F944F6-13F1-4FC2-B19F-CC271B034650}" sibTransId="{1A92DE31-1179-49EB-A1D5-281C8D3C0D7F}"/>
    <dgm:cxn modelId="{F465255E-470F-4AD9-A64C-3D234560C163}" type="presOf" srcId="{E5C389E0-63E6-4F98-B447-654514875884}" destId="{25E3DCBA-1936-4816-B339-1C9DFE7DE7BD}" srcOrd="0" destOrd="0" presId="urn:microsoft.com/office/officeart/2005/8/layout/hierarchy3"/>
    <dgm:cxn modelId="{F39F4A33-3CAB-44BD-9717-BD4ADE0D08E8}" type="presOf" srcId="{990E6774-32A6-4743-BFF8-3BCFC4570D84}" destId="{A32175DB-8BD2-4190-A7E1-4E136A6C6457}" srcOrd="0" destOrd="0" presId="urn:microsoft.com/office/officeart/2005/8/layout/hierarchy3"/>
    <dgm:cxn modelId="{42E462AB-E258-4C7C-96C6-0703390B4766}" type="presOf" srcId="{ECE9979F-1752-44B8-AF91-20583F2B6A61}" destId="{1ED193DD-2AA8-4F3A-B8ED-E21510747057}" srcOrd="0" destOrd="0" presId="urn:microsoft.com/office/officeart/2005/8/layout/hierarchy3"/>
    <dgm:cxn modelId="{CF481AD7-A3F5-4C9A-AFD4-3110A46576BE}" type="presOf" srcId="{6FCBAD42-DDEB-47BA-BFBC-E6E674A2BF84}" destId="{2492CDDF-87D9-4048-B65F-29848D423F0C}" srcOrd="0" destOrd="0" presId="urn:microsoft.com/office/officeart/2005/8/layout/hierarchy3"/>
    <dgm:cxn modelId="{81380119-C1D3-4F08-88F6-1F219122EC8A}" type="presParOf" srcId="{2492CDDF-87D9-4048-B65F-29848D423F0C}" destId="{89B7D175-5871-4755-8564-62F80C413918}" srcOrd="0" destOrd="0" presId="urn:microsoft.com/office/officeart/2005/8/layout/hierarchy3"/>
    <dgm:cxn modelId="{E7BCADBA-68D2-439D-9B9E-5CE643F996A1}" type="presParOf" srcId="{89B7D175-5871-4755-8564-62F80C413918}" destId="{FA2B3D68-B66D-40A3-859C-167DF68E4643}" srcOrd="0" destOrd="0" presId="urn:microsoft.com/office/officeart/2005/8/layout/hierarchy3"/>
    <dgm:cxn modelId="{B6E8B9EA-053E-4EED-A024-667E97682646}" type="presParOf" srcId="{FA2B3D68-B66D-40A3-859C-167DF68E4643}" destId="{A32175DB-8BD2-4190-A7E1-4E136A6C6457}" srcOrd="0" destOrd="0" presId="urn:microsoft.com/office/officeart/2005/8/layout/hierarchy3"/>
    <dgm:cxn modelId="{DF9E785A-C2D4-4B6A-BBE8-9B9513A9CB27}" type="presParOf" srcId="{FA2B3D68-B66D-40A3-859C-167DF68E4643}" destId="{B9E1B525-63A9-4322-9D5C-C4F506FFA83B}" srcOrd="1" destOrd="0" presId="urn:microsoft.com/office/officeart/2005/8/layout/hierarchy3"/>
    <dgm:cxn modelId="{E50C4DF4-36CF-4C63-A476-31CE120D1B4B}" type="presParOf" srcId="{89B7D175-5871-4755-8564-62F80C413918}" destId="{6AC05E5C-B643-4885-AE8D-7261052DFC63}" srcOrd="1" destOrd="0" presId="urn:microsoft.com/office/officeart/2005/8/layout/hierarchy3"/>
    <dgm:cxn modelId="{A05EB223-5133-489D-9B1A-EBF0FD7874D3}" type="presParOf" srcId="{6AC05E5C-B643-4885-AE8D-7261052DFC63}" destId="{A52645B1-1DE8-4CBC-89BB-8076573957D4}" srcOrd="0" destOrd="0" presId="urn:microsoft.com/office/officeart/2005/8/layout/hierarchy3"/>
    <dgm:cxn modelId="{4DB42B43-1E27-444B-BECE-0150896F94DF}" type="presParOf" srcId="{6AC05E5C-B643-4885-AE8D-7261052DFC63}" destId="{291A8692-C35E-4F77-89D6-E326C6289AAB}" srcOrd="1" destOrd="0" presId="urn:microsoft.com/office/officeart/2005/8/layout/hierarchy3"/>
    <dgm:cxn modelId="{CDA21092-6DF2-413E-BFDA-1C0CFB9AB90A}" type="presParOf" srcId="{2492CDDF-87D9-4048-B65F-29848D423F0C}" destId="{03FA31C1-39AD-4A35-86A4-34A4E903D069}" srcOrd="1" destOrd="0" presId="urn:microsoft.com/office/officeart/2005/8/layout/hierarchy3"/>
    <dgm:cxn modelId="{F5DBD76E-1AC7-485A-8139-8A113221F63D}" type="presParOf" srcId="{03FA31C1-39AD-4A35-86A4-34A4E903D069}" destId="{1D2E2CE1-4FFA-4979-926C-D344967AE817}" srcOrd="0" destOrd="0" presId="urn:microsoft.com/office/officeart/2005/8/layout/hierarchy3"/>
    <dgm:cxn modelId="{A72C817A-FB34-40FE-97F1-D11B8FBC4405}" type="presParOf" srcId="{1D2E2CE1-4FFA-4979-926C-D344967AE817}" destId="{7F4486A0-2159-4104-A3A2-688B00AC3295}" srcOrd="0" destOrd="0" presId="urn:microsoft.com/office/officeart/2005/8/layout/hierarchy3"/>
    <dgm:cxn modelId="{7F08B96A-3185-4417-B1E3-739556B3DB4F}" type="presParOf" srcId="{1D2E2CE1-4FFA-4979-926C-D344967AE817}" destId="{41B9F2F8-F80A-4E02-B4FB-1E9107AB5881}" srcOrd="1" destOrd="0" presId="urn:microsoft.com/office/officeart/2005/8/layout/hierarchy3"/>
    <dgm:cxn modelId="{11D3C879-2C3F-4A72-B36C-FCEE6755DDA4}" type="presParOf" srcId="{03FA31C1-39AD-4A35-86A4-34A4E903D069}" destId="{AF3F2D68-FBDB-48E4-BB3C-1D4009DB12FC}" srcOrd="1" destOrd="0" presId="urn:microsoft.com/office/officeart/2005/8/layout/hierarchy3"/>
    <dgm:cxn modelId="{ACBCE7F2-CC41-4AC4-8AFC-F4F88224ECCB}" type="presParOf" srcId="{AF3F2D68-FBDB-48E4-BB3C-1D4009DB12FC}" destId="{778C7F30-7573-440A-9923-BC696AE0880B}" srcOrd="0" destOrd="0" presId="urn:microsoft.com/office/officeart/2005/8/layout/hierarchy3"/>
    <dgm:cxn modelId="{40027E98-AF02-4D6A-A1B8-3E65CA345D7C}" type="presParOf" srcId="{AF3F2D68-FBDB-48E4-BB3C-1D4009DB12FC}" destId="{8D48FD46-5A54-4033-B6A2-A2B3CF36CD1D}" srcOrd="1" destOrd="0" presId="urn:microsoft.com/office/officeart/2005/8/layout/hierarchy3"/>
    <dgm:cxn modelId="{547DB68E-ABC3-435D-9EDB-C4FCE5029702}" type="presParOf" srcId="{2492CDDF-87D9-4048-B65F-29848D423F0C}" destId="{B3866942-1E06-4077-9065-3CC8FFAE5315}" srcOrd="2" destOrd="0" presId="urn:microsoft.com/office/officeart/2005/8/layout/hierarchy3"/>
    <dgm:cxn modelId="{CA993A39-05B2-4929-8B77-7C17AAAFF7B5}" type="presParOf" srcId="{B3866942-1E06-4077-9065-3CC8FFAE5315}" destId="{B0CB011C-7433-427D-A164-7D3DAF973088}" srcOrd="0" destOrd="0" presId="urn:microsoft.com/office/officeart/2005/8/layout/hierarchy3"/>
    <dgm:cxn modelId="{13BC34BA-ECF0-4AA4-831F-87A625A48FBC}" type="presParOf" srcId="{B0CB011C-7433-427D-A164-7D3DAF973088}" destId="{1ED193DD-2AA8-4F3A-B8ED-E21510747057}" srcOrd="0" destOrd="0" presId="urn:microsoft.com/office/officeart/2005/8/layout/hierarchy3"/>
    <dgm:cxn modelId="{F15A219B-755E-4590-A128-C332F836F7F4}" type="presParOf" srcId="{B0CB011C-7433-427D-A164-7D3DAF973088}" destId="{2CBD71EC-0CC4-4AC2-B69C-33D3C8579F7A}" srcOrd="1" destOrd="0" presId="urn:microsoft.com/office/officeart/2005/8/layout/hierarchy3"/>
    <dgm:cxn modelId="{DB8DC574-F8F6-4E80-A8D1-84A36040B675}" type="presParOf" srcId="{B3866942-1E06-4077-9065-3CC8FFAE5315}" destId="{BD36C797-F6C5-4D8D-9C8A-0EDAA2A71177}" srcOrd="1" destOrd="0" presId="urn:microsoft.com/office/officeart/2005/8/layout/hierarchy3"/>
    <dgm:cxn modelId="{D3D76438-4FEC-47F3-934A-217CFA737646}" type="presParOf" srcId="{BD36C797-F6C5-4D8D-9C8A-0EDAA2A71177}" destId="{61618575-B4BD-4C8D-B6C4-047C7F1AB321}" srcOrd="0" destOrd="0" presId="urn:microsoft.com/office/officeart/2005/8/layout/hierarchy3"/>
    <dgm:cxn modelId="{6E3AD04E-8D78-466E-AE1C-B365DF48346E}" type="presParOf" srcId="{BD36C797-F6C5-4D8D-9C8A-0EDAA2A71177}" destId="{25E3DCBA-1936-4816-B339-1C9DFE7DE7B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432838-9429-40EE-8696-1C24B30683B5}" type="doc">
      <dgm:prSet loTypeId="urn:microsoft.com/office/officeart/2005/8/layout/cycle8" loCatId="cycle" qsTypeId="urn:microsoft.com/office/officeart/2005/8/quickstyle/simple2" qsCatId="simple" csTypeId="urn:microsoft.com/office/officeart/2005/8/colors/accent6_1" csCatId="accent6" phldr="1"/>
      <dgm:spPr/>
    </dgm:pt>
    <dgm:pt modelId="{286A89C2-32EF-48B1-8E65-78E76A9B8AFD}">
      <dgm:prSet phldrT="[Text]" custT="1"/>
      <dgm:spPr/>
      <dgm:t>
        <a:bodyPr/>
        <a:lstStyle/>
        <a:p>
          <a:r>
            <a:rPr lang="pl-PL" sz="1600" dirty="0" smtClean="0"/>
            <a:t>2. Postignuti rezultatai na natjecanjima u znanju</a:t>
          </a:r>
          <a:endParaRPr lang="en-US" sz="1600" dirty="0"/>
        </a:p>
      </dgm:t>
    </dgm:pt>
    <dgm:pt modelId="{FFA947F4-E490-4840-9301-40621C7BA025}" type="parTrans" cxnId="{A4A6F02D-4F25-4980-B690-AE2046D47500}">
      <dgm:prSet/>
      <dgm:spPr/>
      <dgm:t>
        <a:bodyPr/>
        <a:lstStyle/>
        <a:p>
          <a:endParaRPr lang="en-US"/>
        </a:p>
      </dgm:t>
    </dgm:pt>
    <dgm:pt modelId="{A2EFB258-017E-4F9D-B93C-7089EC10322C}" type="sibTrans" cxnId="{A4A6F02D-4F25-4980-B690-AE2046D47500}">
      <dgm:prSet/>
      <dgm:spPr/>
      <dgm:t>
        <a:bodyPr/>
        <a:lstStyle/>
        <a:p>
          <a:endParaRPr lang="en-US"/>
        </a:p>
      </dgm:t>
    </dgm:pt>
    <dgm:pt modelId="{70836A87-FE2D-4289-A2F2-7FEF1D076FEB}">
      <dgm:prSet phldrT="[Text]" custT="1"/>
      <dgm:spPr/>
      <dgm:t>
        <a:bodyPr/>
        <a:lstStyle/>
        <a:p>
          <a:r>
            <a:rPr lang="hr-HR" sz="1600" dirty="0" smtClean="0"/>
            <a:t>3. P</a:t>
          </a:r>
          <a:r>
            <a:rPr lang="en-US" sz="1600" dirty="0" err="1" smtClean="0"/>
            <a:t>ostignuti</a:t>
          </a:r>
          <a:r>
            <a:rPr lang="en-US" sz="1600" dirty="0" smtClean="0"/>
            <a:t> </a:t>
          </a:r>
          <a:r>
            <a:rPr lang="en-US" sz="1600" dirty="0" err="1" smtClean="0"/>
            <a:t>rezultat</a:t>
          </a:r>
          <a:r>
            <a:rPr lang="hr-HR" sz="1600" dirty="0" smtClean="0"/>
            <a:t>i</a:t>
          </a:r>
          <a:r>
            <a:rPr lang="en-US" sz="1600" dirty="0" smtClean="0"/>
            <a:t> na </a:t>
          </a:r>
          <a:r>
            <a:rPr lang="en-US" sz="1600" dirty="0" err="1" smtClean="0"/>
            <a:t>natjecanjima</a:t>
          </a:r>
          <a:r>
            <a:rPr lang="en-US" sz="1600" dirty="0" smtClean="0"/>
            <a:t> </a:t>
          </a:r>
          <a:r>
            <a:rPr lang="en-US" sz="1600" dirty="0" err="1" smtClean="0"/>
            <a:t>školskih</a:t>
          </a:r>
          <a:r>
            <a:rPr lang="en-US" sz="1600" dirty="0" smtClean="0"/>
            <a:t> </a:t>
          </a:r>
          <a:r>
            <a:rPr lang="en-US" sz="1600" dirty="0" err="1" smtClean="0"/>
            <a:t>sportskih</a:t>
          </a:r>
          <a:r>
            <a:rPr lang="en-US" sz="1600" dirty="0" smtClean="0"/>
            <a:t> </a:t>
          </a:r>
          <a:r>
            <a:rPr lang="en-US" sz="1600" dirty="0" err="1" smtClean="0"/>
            <a:t>društava</a:t>
          </a:r>
          <a:endParaRPr lang="en-US" sz="1600" dirty="0"/>
        </a:p>
      </dgm:t>
    </dgm:pt>
    <dgm:pt modelId="{714FC7FD-D88B-46BD-9A1E-A3733668AB48}" type="parTrans" cxnId="{F60A8BA4-6DAD-46A8-950D-515D0CEE36C6}">
      <dgm:prSet/>
      <dgm:spPr/>
      <dgm:t>
        <a:bodyPr/>
        <a:lstStyle/>
        <a:p>
          <a:endParaRPr lang="en-US"/>
        </a:p>
      </dgm:t>
    </dgm:pt>
    <dgm:pt modelId="{D11E809C-AB32-4F27-9C93-347B57E39F92}" type="sibTrans" cxnId="{F60A8BA4-6DAD-46A8-950D-515D0CEE36C6}">
      <dgm:prSet/>
      <dgm:spPr/>
      <dgm:t>
        <a:bodyPr/>
        <a:lstStyle/>
        <a:p>
          <a:endParaRPr lang="en-US"/>
        </a:p>
      </dgm:t>
    </dgm:pt>
    <dgm:pt modelId="{98C567BF-4C49-4134-899D-53B6F7645A23}">
      <dgm:prSet phldrT="[Text]" custT="1"/>
      <dgm:spPr/>
      <dgm:t>
        <a:bodyPr/>
        <a:lstStyle/>
        <a:p>
          <a:r>
            <a:rPr lang="hr-HR" sz="1600" dirty="0" smtClean="0"/>
            <a:t>1. </a:t>
          </a:r>
          <a:r>
            <a:rPr lang="en-US" sz="1600" dirty="0" err="1" smtClean="0"/>
            <a:t>Provjer</a:t>
          </a:r>
          <a:r>
            <a:rPr lang="hr-HR" sz="1600" dirty="0" smtClean="0"/>
            <a:t>a </a:t>
          </a:r>
          <a:r>
            <a:rPr lang="en-US" sz="1600" dirty="0" smtClean="0"/>
            <a:t>(</a:t>
          </a:r>
          <a:r>
            <a:rPr lang="en-US" sz="1600" dirty="0" err="1" smtClean="0"/>
            <a:t>ispitivanj</a:t>
          </a:r>
          <a:r>
            <a:rPr lang="hr-HR" sz="1600" dirty="0" smtClean="0"/>
            <a:t>e</a:t>
          </a:r>
          <a:r>
            <a:rPr lang="en-US" sz="1600" dirty="0" smtClean="0"/>
            <a:t>) </a:t>
          </a:r>
          <a:r>
            <a:rPr lang="en-US" sz="1600" dirty="0" err="1" smtClean="0"/>
            <a:t>posebnih</a:t>
          </a:r>
          <a:r>
            <a:rPr lang="en-US" sz="1600" dirty="0" smtClean="0"/>
            <a:t> </a:t>
          </a:r>
          <a:r>
            <a:rPr lang="en-US" sz="1600" dirty="0" err="1" smtClean="0"/>
            <a:t>vještina</a:t>
          </a:r>
          <a:r>
            <a:rPr lang="en-US" sz="1600" dirty="0" smtClean="0"/>
            <a:t> </a:t>
          </a:r>
          <a:r>
            <a:rPr lang="en-US" sz="1600" dirty="0" err="1" smtClean="0"/>
            <a:t>i</a:t>
          </a:r>
          <a:r>
            <a:rPr lang="en-US" sz="1600" dirty="0" smtClean="0"/>
            <a:t> </a:t>
          </a:r>
          <a:r>
            <a:rPr lang="en-US" sz="1600" dirty="0" err="1" smtClean="0"/>
            <a:t>sposobnosti</a:t>
          </a:r>
          <a:endParaRPr lang="en-US" sz="1600" dirty="0"/>
        </a:p>
      </dgm:t>
    </dgm:pt>
    <dgm:pt modelId="{CB88529F-9DE9-47F4-92A3-3782BB485AB9}" type="parTrans" cxnId="{9690D690-B15F-4FEE-A894-DEBCDEA1ED44}">
      <dgm:prSet/>
      <dgm:spPr/>
      <dgm:t>
        <a:bodyPr/>
        <a:lstStyle/>
        <a:p>
          <a:endParaRPr lang="en-US"/>
        </a:p>
      </dgm:t>
    </dgm:pt>
    <dgm:pt modelId="{97956FB9-B236-4486-8EDE-0AF26245C191}" type="sibTrans" cxnId="{9690D690-B15F-4FEE-A894-DEBCDEA1ED44}">
      <dgm:prSet/>
      <dgm:spPr/>
      <dgm:t>
        <a:bodyPr/>
        <a:lstStyle/>
        <a:p>
          <a:endParaRPr lang="en-US"/>
        </a:p>
      </dgm:t>
    </dgm:pt>
    <dgm:pt modelId="{E0AC52A8-E950-4659-AC7C-539FD7787152}" type="pres">
      <dgm:prSet presAssocID="{6B432838-9429-40EE-8696-1C24B30683B5}" presName="compositeShape" presStyleCnt="0">
        <dgm:presLayoutVars>
          <dgm:chMax val="7"/>
          <dgm:dir/>
          <dgm:resizeHandles val="exact"/>
        </dgm:presLayoutVars>
      </dgm:prSet>
      <dgm:spPr/>
    </dgm:pt>
    <dgm:pt modelId="{35D26EB2-2757-4AC8-8948-0531F6065DA2}" type="pres">
      <dgm:prSet presAssocID="{6B432838-9429-40EE-8696-1C24B30683B5}" presName="wedge1" presStyleLbl="node1" presStyleIdx="0" presStyleCnt="3" custLinFactNeighborX="-259" custLinFactNeighborY="199"/>
      <dgm:spPr/>
      <dgm:t>
        <a:bodyPr/>
        <a:lstStyle/>
        <a:p>
          <a:endParaRPr lang="en-US"/>
        </a:p>
      </dgm:t>
    </dgm:pt>
    <dgm:pt modelId="{8769E2D5-6D43-4F85-AE8A-BB2C98C021D6}" type="pres">
      <dgm:prSet presAssocID="{6B432838-9429-40EE-8696-1C24B30683B5}" presName="dummy1a" presStyleCnt="0"/>
      <dgm:spPr/>
    </dgm:pt>
    <dgm:pt modelId="{068C7817-FF88-42BB-A1C8-2DF50F5B1FB5}" type="pres">
      <dgm:prSet presAssocID="{6B432838-9429-40EE-8696-1C24B30683B5}" presName="dummy1b" presStyleCnt="0"/>
      <dgm:spPr/>
    </dgm:pt>
    <dgm:pt modelId="{04722CAB-9124-4C73-8285-B27A7CF64D6B}" type="pres">
      <dgm:prSet presAssocID="{6B432838-9429-40EE-8696-1C24B30683B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4F389-5284-4562-884D-F7F44464FD75}" type="pres">
      <dgm:prSet presAssocID="{6B432838-9429-40EE-8696-1C24B30683B5}" presName="wedge2" presStyleLbl="node1" presStyleIdx="1" presStyleCnt="3"/>
      <dgm:spPr/>
      <dgm:t>
        <a:bodyPr/>
        <a:lstStyle/>
        <a:p>
          <a:endParaRPr lang="en-US"/>
        </a:p>
      </dgm:t>
    </dgm:pt>
    <dgm:pt modelId="{35721942-F944-4649-A180-DD055FCEB8DB}" type="pres">
      <dgm:prSet presAssocID="{6B432838-9429-40EE-8696-1C24B30683B5}" presName="dummy2a" presStyleCnt="0"/>
      <dgm:spPr/>
    </dgm:pt>
    <dgm:pt modelId="{59C31137-F036-4364-B914-E5C3AA29405F}" type="pres">
      <dgm:prSet presAssocID="{6B432838-9429-40EE-8696-1C24B30683B5}" presName="dummy2b" presStyleCnt="0"/>
      <dgm:spPr/>
    </dgm:pt>
    <dgm:pt modelId="{358F0CA7-04D8-45BA-AB8A-276CDF8C865E}" type="pres">
      <dgm:prSet presAssocID="{6B432838-9429-40EE-8696-1C24B30683B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B1E55-DB63-4209-8AF1-A18DCF0E8EBA}" type="pres">
      <dgm:prSet presAssocID="{6B432838-9429-40EE-8696-1C24B30683B5}" presName="wedge3" presStyleLbl="node1" presStyleIdx="2" presStyleCnt="3" custLinFactNeighborX="920" custLinFactNeighborY="590"/>
      <dgm:spPr/>
      <dgm:t>
        <a:bodyPr/>
        <a:lstStyle/>
        <a:p>
          <a:endParaRPr lang="en-US"/>
        </a:p>
      </dgm:t>
    </dgm:pt>
    <dgm:pt modelId="{B3A2B914-36DB-45BB-8B75-1F10BB055FE6}" type="pres">
      <dgm:prSet presAssocID="{6B432838-9429-40EE-8696-1C24B30683B5}" presName="dummy3a" presStyleCnt="0"/>
      <dgm:spPr/>
    </dgm:pt>
    <dgm:pt modelId="{531282BC-7306-4E1D-896F-DA8B92A71ED2}" type="pres">
      <dgm:prSet presAssocID="{6B432838-9429-40EE-8696-1C24B30683B5}" presName="dummy3b" presStyleCnt="0"/>
      <dgm:spPr/>
    </dgm:pt>
    <dgm:pt modelId="{4362E185-3EC7-45D6-8D33-336DEE4A2EB9}" type="pres">
      <dgm:prSet presAssocID="{6B432838-9429-40EE-8696-1C24B30683B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7BD8FE-878C-4942-8CA6-A948C77E1E1B}" type="pres">
      <dgm:prSet presAssocID="{A2EFB258-017E-4F9D-B93C-7089EC10322C}" presName="arrowWedge1" presStyleLbl="fgSibTrans2D1" presStyleIdx="0" presStyleCnt="3"/>
      <dgm:spPr/>
    </dgm:pt>
    <dgm:pt modelId="{82F78254-C3D0-4961-887A-D8008D96A30C}" type="pres">
      <dgm:prSet presAssocID="{D11E809C-AB32-4F27-9C93-347B57E39F92}" presName="arrowWedge2" presStyleLbl="fgSibTrans2D1" presStyleIdx="1" presStyleCnt="3"/>
      <dgm:spPr/>
    </dgm:pt>
    <dgm:pt modelId="{F6717E04-1629-4A26-9E60-51BE7B15C7EC}" type="pres">
      <dgm:prSet presAssocID="{97956FB9-B236-4486-8EDE-0AF26245C191}" presName="arrowWedge3" presStyleLbl="fgSibTrans2D1" presStyleIdx="2" presStyleCnt="3"/>
      <dgm:spPr/>
    </dgm:pt>
  </dgm:ptLst>
  <dgm:cxnLst>
    <dgm:cxn modelId="{A7E82E72-8DF6-4BA8-99AF-F7DC5171B1D6}" type="presOf" srcId="{70836A87-FE2D-4289-A2F2-7FEF1D076FEB}" destId="{3FB4F389-5284-4562-884D-F7F44464FD75}" srcOrd="0" destOrd="0" presId="urn:microsoft.com/office/officeart/2005/8/layout/cycle8"/>
    <dgm:cxn modelId="{D75F6083-D67D-49BF-B866-1E6B8A6BE6F3}" type="presOf" srcId="{286A89C2-32EF-48B1-8E65-78E76A9B8AFD}" destId="{35D26EB2-2757-4AC8-8948-0531F6065DA2}" srcOrd="0" destOrd="0" presId="urn:microsoft.com/office/officeart/2005/8/layout/cycle8"/>
    <dgm:cxn modelId="{F60A8BA4-6DAD-46A8-950D-515D0CEE36C6}" srcId="{6B432838-9429-40EE-8696-1C24B30683B5}" destId="{70836A87-FE2D-4289-A2F2-7FEF1D076FEB}" srcOrd="1" destOrd="0" parTransId="{714FC7FD-D88B-46BD-9A1E-A3733668AB48}" sibTransId="{D11E809C-AB32-4F27-9C93-347B57E39F92}"/>
    <dgm:cxn modelId="{A3E1EE23-3EA2-46A3-9183-71841BB8CE78}" type="presOf" srcId="{6B432838-9429-40EE-8696-1C24B30683B5}" destId="{E0AC52A8-E950-4659-AC7C-539FD7787152}" srcOrd="0" destOrd="0" presId="urn:microsoft.com/office/officeart/2005/8/layout/cycle8"/>
    <dgm:cxn modelId="{EB231344-65F7-4425-828C-502847DDB861}" type="presOf" srcId="{286A89C2-32EF-48B1-8E65-78E76A9B8AFD}" destId="{04722CAB-9124-4C73-8285-B27A7CF64D6B}" srcOrd="1" destOrd="0" presId="urn:microsoft.com/office/officeart/2005/8/layout/cycle8"/>
    <dgm:cxn modelId="{9690D690-B15F-4FEE-A894-DEBCDEA1ED44}" srcId="{6B432838-9429-40EE-8696-1C24B30683B5}" destId="{98C567BF-4C49-4134-899D-53B6F7645A23}" srcOrd="2" destOrd="0" parTransId="{CB88529F-9DE9-47F4-92A3-3782BB485AB9}" sibTransId="{97956FB9-B236-4486-8EDE-0AF26245C191}"/>
    <dgm:cxn modelId="{A4A6F02D-4F25-4980-B690-AE2046D47500}" srcId="{6B432838-9429-40EE-8696-1C24B30683B5}" destId="{286A89C2-32EF-48B1-8E65-78E76A9B8AFD}" srcOrd="0" destOrd="0" parTransId="{FFA947F4-E490-4840-9301-40621C7BA025}" sibTransId="{A2EFB258-017E-4F9D-B93C-7089EC10322C}"/>
    <dgm:cxn modelId="{6CB118A5-B62A-4C77-83D4-FED0EEECA4F3}" type="presOf" srcId="{98C567BF-4C49-4134-899D-53B6F7645A23}" destId="{3DAB1E55-DB63-4209-8AF1-A18DCF0E8EBA}" srcOrd="0" destOrd="0" presId="urn:microsoft.com/office/officeart/2005/8/layout/cycle8"/>
    <dgm:cxn modelId="{3F7FEE8E-B94C-4731-8EAE-E4506CF0AC3B}" type="presOf" srcId="{98C567BF-4C49-4134-899D-53B6F7645A23}" destId="{4362E185-3EC7-45D6-8D33-336DEE4A2EB9}" srcOrd="1" destOrd="0" presId="urn:microsoft.com/office/officeart/2005/8/layout/cycle8"/>
    <dgm:cxn modelId="{1423A049-63F2-4E24-9A42-3EEDD7E151BE}" type="presOf" srcId="{70836A87-FE2D-4289-A2F2-7FEF1D076FEB}" destId="{358F0CA7-04D8-45BA-AB8A-276CDF8C865E}" srcOrd="1" destOrd="0" presId="urn:microsoft.com/office/officeart/2005/8/layout/cycle8"/>
    <dgm:cxn modelId="{D28BFD4D-63EB-4B1A-BC9C-987E232F93EF}" type="presParOf" srcId="{E0AC52A8-E950-4659-AC7C-539FD7787152}" destId="{35D26EB2-2757-4AC8-8948-0531F6065DA2}" srcOrd="0" destOrd="0" presId="urn:microsoft.com/office/officeart/2005/8/layout/cycle8"/>
    <dgm:cxn modelId="{0C55E8EE-0988-4FDF-B440-AE367C33B394}" type="presParOf" srcId="{E0AC52A8-E950-4659-AC7C-539FD7787152}" destId="{8769E2D5-6D43-4F85-AE8A-BB2C98C021D6}" srcOrd="1" destOrd="0" presId="urn:microsoft.com/office/officeart/2005/8/layout/cycle8"/>
    <dgm:cxn modelId="{6139729D-4292-4923-9048-83AF2D0AB00E}" type="presParOf" srcId="{E0AC52A8-E950-4659-AC7C-539FD7787152}" destId="{068C7817-FF88-42BB-A1C8-2DF50F5B1FB5}" srcOrd="2" destOrd="0" presId="urn:microsoft.com/office/officeart/2005/8/layout/cycle8"/>
    <dgm:cxn modelId="{3B3D84C5-FB8F-4AEF-8C9A-4C32184B9CAC}" type="presParOf" srcId="{E0AC52A8-E950-4659-AC7C-539FD7787152}" destId="{04722CAB-9124-4C73-8285-B27A7CF64D6B}" srcOrd="3" destOrd="0" presId="urn:microsoft.com/office/officeart/2005/8/layout/cycle8"/>
    <dgm:cxn modelId="{041146AF-9FBE-40AB-A309-1B9DCF0F3FBB}" type="presParOf" srcId="{E0AC52A8-E950-4659-AC7C-539FD7787152}" destId="{3FB4F389-5284-4562-884D-F7F44464FD75}" srcOrd="4" destOrd="0" presId="urn:microsoft.com/office/officeart/2005/8/layout/cycle8"/>
    <dgm:cxn modelId="{8044C61D-CF78-490C-A6F7-EF836118AA42}" type="presParOf" srcId="{E0AC52A8-E950-4659-AC7C-539FD7787152}" destId="{35721942-F944-4649-A180-DD055FCEB8DB}" srcOrd="5" destOrd="0" presId="urn:microsoft.com/office/officeart/2005/8/layout/cycle8"/>
    <dgm:cxn modelId="{B2DF70C3-276D-430E-9E0F-ACBF8D5351CA}" type="presParOf" srcId="{E0AC52A8-E950-4659-AC7C-539FD7787152}" destId="{59C31137-F036-4364-B914-E5C3AA29405F}" srcOrd="6" destOrd="0" presId="urn:microsoft.com/office/officeart/2005/8/layout/cycle8"/>
    <dgm:cxn modelId="{72B394F4-A825-4386-9519-48E6BC8694BE}" type="presParOf" srcId="{E0AC52A8-E950-4659-AC7C-539FD7787152}" destId="{358F0CA7-04D8-45BA-AB8A-276CDF8C865E}" srcOrd="7" destOrd="0" presId="urn:microsoft.com/office/officeart/2005/8/layout/cycle8"/>
    <dgm:cxn modelId="{3BE40865-A12A-4E88-A49E-928B0BCAB31C}" type="presParOf" srcId="{E0AC52A8-E950-4659-AC7C-539FD7787152}" destId="{3DAB1E55-DB63-4209-8AF1-A18DCF0E8EBA}" srcOrd="8" destOrd="0" presId="urn:microsoft.com/office/officeart/2005/8/layout/cycle8"/>
    <dgm:cxn modelId="{F8D19A08-CB0D-4921-842C-E4D8F0826708}" type="presParOf" srcId="{E0AC52A8-E950-4659-AC7C-539FD7787152}" destId="{B3A2B914-36DB-45BB-8B75-1F10BB055FE6}" srcOrd="9" destOrd="0" presId="urn:microsoft.com/office/officeart/2005/8/layout/cycle8"/>
    <dgm:cxn modelId="{3BA3A63D-E037-4902-AF2C-54A5B5D9F64F}" type="presParOf" srcId="{E0AC52A8-E950-4659-AC7C-539FD7787152}" destId="{531282BC-7306-4E1D-896F-DA8B92A71ED2}" srcOrd="10" destOrd="0" presId="urn:microsoft.com/office/officeart/2005/8/layout/cycle8"/>
    <dgm:cxn modelId="{5E6B4357-55F8-44B0-826F-AF9D219895A9}" type="presParOf" srcId="{E0AC52A8-E950-4659-AC7C-539FD7787152}" destId="{4362E185-3EC7-45D6-8D33-336DEE4A2EB9}" srcOrd="11" destOrd="0" presId="urn:microsoft.com/office/officeart/2005/8/layout/cycle8"/>
    <dgm:cxn modelId="{6275AC9D-B556-40D3-AEA3-4E63D4E326E4}" type="presParOf" srcId="{E0AC52A8-E950-4659-AC7C-539FD7787152}" destId="{477BD8FE-878C-4942-8CA6-A948C77E1E1B}" srcOrd="12" destOrd="0" presId="urn:microsoft.com/office/officeart/2005/8/layout/cycle8"/>
    <dgm:cxn modelId="{9DA55C25-920E-4D54-A209-C1E1E8940C5F}" type="presParOf" srcId="{E0AC52A8-E950-4659-AC7C-539FD7787152}" destId="{82F78254-C3D0-4961-887A-D8008D96A30C}" srcOrd="13" destOrd="0" presId="urn:microsoft.com/office/officeart/2005/8/layout/cycle8"/>
    <dgm:cxn modelId="{A1DACBBE-1B9A-4793-9490-B1697125EDF3}" type="presParOf" srcId="{E0AC52A8-E950-4659-AC7C-539FD7787152}" destId="{F6717E04-1629-4A26-9E60-51BE7B15C7E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432838-9429-40EE-8696-1C24B30683B5}" type="doc">
      <dgm:prSet loTypeId="urn:microsoft.com/office/officeart/2005/8/layout/cycle8" loCatId="cycle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hr-HR"/>
        </a:p>
      </dgm:t>
    </dgm:pt>
    <dgm:pt modelId="{286A89C2-32EF-48B1-8E65-78E76A9B8AFD}">
      <dgm:prSet phldrT="[Text]" custT="1"/>
      <dgm:spPr/>
      <dgm:t>
        <a:bodyPr/>
        <a:lstStyle/>
        <a:p>
          <a:r>
            <a:rPr lang="hr-HR" sz="1600" dirty="0" smtClean="0"/>
            <a:t>2. </a:t>
          </a:r>
          <a:r>
            <a:rPr lang="en-US" sz="1600" dirty="0" err="1" smtClean="0"/>
            <a:t>Upis</a:t>
          </a:r>
          <a:r>
            <a:rPr lang="en-US" sz="1600" dirty="0" smtClean="0"/>
            <a:t> </a:t>
          </a:r>
          <a:r>
            <a:rPr lang="en-US" sz="1600" dirty="0" err="1" smtClean="0"/>
            <a:t>kandidata</a:t>
          </a:r>
          <a:r>
            <a:rPr lang="en-US" sz="1600" dirty="0" smtClean="0"/>
            <a:t> </a:t>
          </a:r>
          <a:r>
            <a:rPr lang="en-US" sz="1600" dirty="0" err="1" smtClean="0"/>
            <a:t>sa</a:t>
          </a:r>
          <a:r>
            <a:rPr lang="en-US" sz="1600" dirty="0" smtClean="0"/>
            <a:t> </a:t>
          </a:r>
          <a:r>
            <a:rPr lang="en-US" sz="1600" dirty="0" err="1" smtClean="0"/>
            <a:t>zdravstvenim</a:t>
          </a:r>
          <a:r>
            <a:rPr lang="en-US" sz="1600" dirty="0" smtClean="0"/>
            <a:t> </a:t>
          </a:r>
          <a:r>
            <a:rPr lang="en-US" sz="1600" dirty="0" err="1" smtClean="0"/>
            <a:t>teškoćama</a:t>
          </a:r>
          <a:endParaRPr lang="en-US" sz="1600" dirty="0"/>
        </a:p>
      </dgm:t>
    </dgm:pt>
    <dgm:pt modelId="{FFA947F4-E490-4840-9301-40621C7BA025}" type="parTrans" cxnId="{A4A6F02D-4F25-4980-B690-AE2046D47500}">
      <dgm:prSet/>
      <dgm:spPr/>
      <dgm:t>
        <a:bodyPr/>
        <a:lstStyle/>
        <a:p>
          <a:endParaRPr lang="en-US"/>
        </a:p>
      </dgm:t>
    </dgm:pt>
    <dgm:pt modelId="{A2EFB258-017E-4F9D-B93C-7089EC10322C}" type="sibTrans" cxnId="{A4A6F02D-4F25-4980-B690-AE2046D47500}">
      <dgm:prSet/>
      <dgm:spPr/>
      <dgm:t>
        <a:bodyPr/>
        <a:lstStyle/>
        <a:p>
          <a:endParaRPr lang="en-US"/>
        </a:p>
      </dgm:t>
    </dgm:pt>
    <dgm:pt modelId="{70836A87-FE2D-4289-A2F2-7FEF1D076FEB}">
      <dgm:prSet phldrT="[Text]" custT="1"/>
      <dgm:spPr/>
      <dgm:t>
        <a:bodyPr/>
        <a:lstStyle/>
        <a:p>
          <a:r>
            <a:rPr lang="hr-HR" sz="1600" dirty="0" smtClean="0"/>
            <a:t>3.</a:t>
          </a:r>
          <a:r>
            <a:rPr lang="en-US" sz="1600" dirty="0" err="1" smtClean="0"/>
            <a:t>Upis</a:t>
          </a:r>
          <a:r>
            <a:rPr lang="en-US" sz="1600" dirty="0" smtClean="0"/>
            <a:t> </a:t>
          </a:r>
          <a:r>
            <a:rPr lang="en-US" sz="1600" dirty="0" err="1" smtClean="0"/>
            <a:t>kandidata</a:t>
          </a:r>
          <a:r>
            <a:rPr lang="en-US" sz="1600" dirty="0" smtClean="0"/>
            <a:t> </a:t>
          </a:r>
          <a:r>
            <a:rPr lang="en-US" sz="1600" dirty="0" err="1" smtClean="0"/>
            <a:t>koji</a:t>
          </a:r>
          <a:r>
            <a:rPr lang="en-US" sz="1600" dirty="0" smtClean="0"/>
            <a:t> </a:t>
          </a:r>
          <a:r>
            <a:rPr lang="en-US" sz="1600" dirty="0" err="1" smtClean="0"/>
            <a:t>žive</a:t>
          </a:r>
          <a:r>
            <a:rPr lang="en-US" sz="1600" dirty="0" smtClean="0"/>
            <a:t> </a:t>
          </a:r>
          <a:r>
            <a:rPr lang="hr-HR" sz="1600" dirty="0" smtClean="0"/>
            <a:t>u </a:t>
          </a:r>
          <a:r>
            <a:rPr lang="en-US" sz="1600" dirty="0" err="1" smtClean="0"/>
            <a:t>otežanim</a:t>
          </a:r>
          <a:r>
            <a:rPr lang="en-US" sz="1600" dirty="0" smtClean="0"/>
            <a:t> </a:t>
          </a:r>
          <a:r>
            <a:rPr lang="en-US" sz="1600" dirty="0" err="1" smtClean="0"/>
            <a:t>uvjetima</a:t>
          </a:r>
          <a:r>
            <a:rPr lang="en-US" sz="1600" dirty="0" smtClean="0"/>
            <a:t> </a:t>
          </a:r>
          <a:r>
            <a:rPr lang="en-US" sz="1600" dirty="0" err="1" smtClean="0"/>
            <a:t>obrazovanja</a:t>
          </a:r>
          <a:r>
            <a:rPr lang="en-US" sz="1600" dirty="0" smtClean="0"/>
            <a:t> </a:t>
          </a:r>
          <a:r>
            <a:rPr lang="en-US" sz="1600" dirty="0" err="1" smtClean="0"/>
            <a:t>uzrokovanim</a:t>
          </a:r>
          <a:r>
            <a:rPr lang="en-US" sz="1600" dirty="0" smtClean="0"/>
            <a:t> </a:t>
          </a:r>
          <a:r>
            <a:rPr lang="en-US" sz="1600" dirty="0" err="1" smtClean="0"/>
            <a:t>nepovoljnim</a:t>
          </a:r>
          <a:r>
            <a:rPr lang="en-US" sz="1600" dirty="0" smtClean="0"/>
            <a:t> </a:t>
          </a:r>
          <a:r>
            <a:rPr lang="en-US" sz="1600" dirty="0" err="1" smtClean="0"/>
            <a:t>ekonomskim</a:t>
          </a:r>
          <a:r>
            <a:rPr lang="en-US" sz="1600" dirty="0" smtClean="0"/>
            <a:t>, </a:t>
          </a:r>
          <a:r>
            <a:rPr lang="en-US" sz="1600" dirty="0" err="1" smtClean="0"/>
            <a:t>socijalnim</a:t>
          </a:r>
          <a:r>
            <a:rPr lang="en-US" sz="1600" dirty="0" smtClean="0"/>
            <a:t> </a:t>
          </a:r>
          <a:r>
            <a:rPr lang="en-US" sz="1600" dirty="0" err="1" smtClean="0"/>
            <a:t>te</a:t>
          </a:r>
          <a:r>
            <a:rPr lang="en-US" sz="1600" dirty="0" smtClean="0"/>
            <a:t> </a:t>
          </a:r>
          <a:r>
            <a:rPr lang="en-US" sz="1600" dirty="0" err="1" smtClean="0"/>
            <a:t>odgojnim</a:t>
          </a:r>
          <a:r>
            <a:rPr lang="en-US" sz="1600" dirty="0" smtClean="0"/>
            <a:t> </a:t>
          </a:r>
          <a:r>
            <a:rPr lang="en-US" sz="1600" dirty="0" err="1" smtClean="0"/>
            <a:t>čimbenicima</a:t>
          </a:r>
          <a:endParaRPr lang="en-US" sz="1600" dirty="0"/>
        </a:p>
      </dgm:t>
    </dgm:pt>
    <dgm:pt modelId="{714FC7FD-D88B-46BD-9A1E-A3733668AB48}" type="parTrans" cxnId="{F60A8BA4-6DAD-46A8-950D-515D0CEE36C6}">
      <dgm:prSet/>
      <dgm:spPr/>
      <dgm:t>
        <a:bodyPr/>
        <a:lstStyle/>
        <a:p>
          <a:endParaRPr lang="en-US"/>
        </a:p>
      </dgm:t>
    </dgm:pt>
    <dgm:pt modelId="{D11E809C-AB32-4F27-9C93-347B57E39F92}" type="sibTrans" cxnId="{F60A8BA4-6DAD-46A8-950D-515D0CEE36C6}">
      <dgm:prSet/>
      <dgm:spPr/>
      <dgm:t>
        <a:bodyPr/>
        <a:lstStyle/>
        <a:p>
          <a:endParaRPr lang="en-US"/>
        </a:p>
      </dgm:t>
    </dgm:pt>
    <dgm:pt modelId="{98C567BF-4C49-4134-899D-53B6F7645A23}">
      <dgm:prSet phldrT="[Text]" custT="1"/>
      <dgm:spPr/>
      <dgm:t>
        <a:bodyPr/>
        <a:lstStyle/>
        <a:p>
          <a:r>
            <a:rPr lang="hr-HR" sz="1600" dirty="0" smtClean="0"/>
            <a:t>1. </a:t>
          </a:r>
          <a:r>
            <a:rPr lang="pl-PL" sz="1600" dirty="0" smtClean="0"/>
            <a:t>Upis kandidata s teškoćama u razvoju</a:t>
          </a:r>
          <a:endParaRPr lang="en-US" sz="1600" dirty="0"/>
        </a:p>
      </dgm:t>
    </dgm:pt>
    <dgm:pt modelId="{CB88529F-9DE9-47F4-92A3-3782BB485AB9}" type="parTrans" cxnId="{9690D690-B15F-4FEE-A894-DEBCDEA1ED44}">
      <dgm:prSet/>
      <dgm:spPr/>
      <dgm:t>
        <a:bodyPr/>
        <a:lstStyle/>
        <a:p>
          <a:endParaRPr lang="en-US"/>
        </a:p>
      </dgm:t>
    </dgm:pt>
    <dgm:pt modelId="{97956FB9-B236-4486-8EDE-0AF26245C191}" type="sibTrans" cxnId="{9690D690-B15F-4FEE-A894-DEBCDEA1ED44}">
      <dgm:prSet/>
      <dgm:spPr/>
      <dgm:t>
        <a:bodyPr/>
        <a:lstStyle/>
        <a:p>
          <a:endParaRPr lang="en-US"/>
        </a:p>
      </dgm:t>
    </dgm:pt>
    <dgm:pt modelId="{E0AC52A8-E950-4659-AC7C-539FD7787152}" type="pres">
      <dgm:prSet presAssocID="{6B432838-9429-40EE-8696-1C24B30683B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5D26EB2-2757-4AC8-8948-0531F6065DA2}" type="pres">
      <dgm:prSet presAssocID="{6B432838-9429-40EE-8696-1C24B30683B5}" presName="wedge1" presStyleLbl="node1" presStyleIdx="0" presStyleCnt="3"/>
      <dgm:spPr/>
      <dgm:t>
        <a:bodyPr/>
        <a:lstStyle/>
        <a:p>
          <a:endParaRPr lang="en-US"/>
        </a:p>
      </dgm:t>
    </dgm:pt>
    <dgm:pt modelId="{8769E2D5-6D43-4F85-AE8A-BB2C98C021D6}" type="pres">
      <dgm:prSet presAssocID="{6B432838-9429-40EE-8696-1C24B30683B5}" presName="dummy1a" presStyleCnt="0"/>
      <dgm:spPr/>
    </dgm:pt>
    <dgm:pt modelId="{068C7817-FF88-42BB-A1C8-2DF50F5B1FB5}" type="pres">
      <dgm:prSet presAssocID="{6B432838-9429-40EE-8696-1C24B30683B5}" presName="dummy1b" presStyleCnt="0"/>
      <dgm:spPr/>
    </dgm:pt>
    <dgm:pt modelId="{04722CAB-9124-4C73-8285-B27A7CF64D6B}" type="pres">
      <dgm:prSet presAssocID="{6B432838-9429-40EE-8696-1C24B30683B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4F389-5284-4562-884D-F7F44464FD75}" type="pres">
      <dgm:prSet presAssocID="{6B432838-9429-40EE-8696-1C24B30683B5}" presName="wedge2" presStyleLbl="node1" presStyleIdx="1" presStyleCnt="3"/>
      <dgm:spPr/>
      <dgm:t>
        <a:bodyPr/>
        <a:lstStyle/>
        <a:p>
          <a:endParaRPr lang="en-US"/>
        </a:p>
      </dgm:t>
    </dgm:pt>
    <dgm:pt modelId="{35721942-F944-4649-A180-DD055FCEB8DB}" type="pres">
      <dgm:prSet presAssocID="{6B432838-9429-40EE-8696-1C24B30683B5}" presName="dummy2a" presStyleCnt="0"/>
      <dgm:spPr/>
    </dgm:pt>
    <dgm:pt modelId="{59C31137-F036-4364-B914-E5C3AA29405F}" type="pres">
      <dgm:prSet presAssocID="{6B432838-9429-40EE-8696-1C24B30683B5}" presName="dummy2b" presStyleCnt="0"/>
      <dgm:spPr/>
    </dgm:pt>
    <dgm:pt modelId="{358F0CA7-04D8-45BA-AB8A-276CDF8C865E}" type="pres">
      <dgm:prSet presAssocID="{6B432838-9429-40EE-8696-1C24B30683B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B1E55-DB63-4209-8AF1-A18DCF0E8EBA}" type="pres">
      <dgm:prSet presAssocID="{6B432838-9429-40EE-8696-1C24B30683B5}" presName="wedge3" presStyleLbl="node1" presStyleIdx="2" presStyleCnt="3" custLinFactNeighborX="920" custLinFactNeighborY="590"/>
      <dgm:spPr/>
      <dgm:t>
        <a:bodyPr/>
        <a:lstStyle/>
        <a:p>
          <a:endParaRPr lang="en-US"/>
        </a:p>
      </dgm:t>
    </dgm:pt>
    <dgm:pt modelId="{B3A2B914-36DB-45BB-8B75-1F10BB055FE6}" type="pres">
      <dgm:prSet presAssocID="{6B432838-9429-40EE-8696-1C24B30683B5}" presName="dummy3a" presStyleCnt="0"/>
      <dgm:spPr/>
    </dgm:pt>
    <dgm:pt modelId="{531282BC-7306-4E1D-896F-DA8B92A71ED2}" type="pres">
      <dgm:prSet presAssocID="{6B432838-9429-40EE-8696-1C24B30683B5}" presName="dummy3b" presStyleCnt="0"/>
      <dgm:spPr/>
    </dgm:pt>
    <dgm:pt modelId="{4362E185-3EC7-45D6-8D33-336DEE4A2EB9}" type="pres">
      <dgm:prSet presAssocID="{6B432838-9429-40EE-8696-1C24B30683B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7BD8FE-878C-4942-8CA6-A948C77E1E1B}" type="pres">
      <dgm:prSet presAssocID="{A2EFB258-017E-4F9D-B93C-7089EC10322C}" presName="arrowWedge1" presStyleLbl="fgSibTrans2D1" presStyleIdx="0" presStyleCnt="3" custLinFactNeighborX="-512" custLinFactNeighborY="1486"/>
      <dgm:spPr/>
    </dgm:pt>
    <dgm:pt modelId="{82F78254-C3D0-4961-887A-D8008D96A30C}" type="pres">
      <dgm:prSet presAssocID="{D11E809C-AB32-4F27-9C93-347B57E39F92}" presName="arrowWedge2" presStyleLbl="fgSibTrans2D1" presStyleIdx="1" presStyleCnt="3"/>
      <dgm:spPr/>
    </dgm:pt>
    <dgm:pt modelId="{F6717E04-1629-4A26-9E60-51BE7B15C7EC}" type="pres">
      <dgm:prSet presAssocID="{97956FB9-B236-4486-8EDE-0AF26245C191}" presName="arrowWedge3" presStyleLbl="fgSibTrans2D1" presStyleIdx="2" presStyleCnt="3"/>
      <dgm:spPr/>
    </dgm:pt>
  </dgm:ptLst>
  <dgm:cxnLst>
    <dgm:cxn modelId="{048D68D4-725D-4D9C-9AFE-59311406FE3F}" type="presOf" srcId="{6B432838-9429-40EE-8696-1C24B30683B5}" destId="{E0AC52A8-E950-4659-AC7C-539FD7787152}" srcOrd="0" destOrd="0" presId="urn:microsoft.com/office/officeart/2005/8/layout/cycle8"/>
    <dgm:cxn modelId="{894373AD-4B34-4C5D-B98D-70C1F14FA48F}" type="presOf" srcId="{286A89C2-32EF-48B1-8E65-78E76A9B8AFD}" destId="{04722CAB-9124-4C73-8285-B27A7CF64D6B}" srcOrd="1" destOrd="0" presId="urn:microsoft.com/office/officeart/2005/8/layout/cycle8"/>
    <dgm:cxn modelId="{CBCF50BC-AEF8-45F5-A5A1-C2E7DF5324A3}" type="presOf" srcId="{286A89C2-32EF-48B1-8E65-78E76A9B8AFD}" destId="{35D26EB2-2757-4AC8-8948-0531F6065DA2}" srcOrd="0" destOrd="0" presId="urn:microsoft.com/office/officeart/2005/8/layout/cycle8"/>
    <dgm:cxn modelId="{F60A8BA4-6DAD-46A8-950D-515D0CEE36C6}" srcId="{6B432838-9429-40EE-8696-1C24B30683B5}" destId="{70836A87-FE2D-4289-A2F2-7FEF1D076FEB}" srcOrd="1" destOrd="0" parTransId="{714FC7FD-D88B-46BD-9A1E-A3733668AB48}" sibTransId="{D11E809C-AB32-4F27-9C93-347B57E39F92}"/>
    <dgm:cxn modelId="{C512AE06-9070-4FFB-85D9-40B8FDB22BB8}" type="presOf" srcId="{98C567BF-4C49-4134-899D-53B6F7645A23}" destId="{4362E185-3EC7-45D6-8D33-336DEE4A2EB9}" srcOrd="1" destOrd="0" presId="urn:microsoft.com/office/officeart/2005/8/layout/cycle8"/>
    <dgm:cxn modelId="{705E833F-D1EC-483B-AD36-CFA9838B3129}" type="presOf" srcId="{70836A87-FE2D-4289-A2F2-7FEF1D076FEB}" destId="{358F0CA7-04D8-45BA-AB8A-276CDF8C865E}" srcOrd="1" destOrd="0" presId="urn:microsoft.com/office/officeart/2005/8/layout/cycle8"/>
    <dgm:cxn modelId="{9690D690-B15F-4FEE-A894-DEBCDEA1ED44}" srcId="{6B432838-9429-40EE-8696-1C24B30683B5}" destId="{98C567BF-4C49-4134-899D-53B6F7645A23}" srcOrd="2" destOrd="0" parTransId="{CB88529F-9DE9-47F4-92A3-3782BB485AB9}" sibTransId="{97956FB9-B236-4486-8EDE-0AF26245C191}"/>
    <dgm:cxn modelId="{A4A6F02D-4F25-4980-B690-AE2046D47500}" srcId="{6B432838-9429-40EE-8696-1C24B30683B5}" destId="{286A89C2-32EF-48B1-8E65-78E76A9B8AFD}" srcOrd="0" destOrd="0" parTransId="{FFA947F4-E490-4840-9301-40621C7BA025}" sibTransId="{A2EFB258-017E-4F9D-B93C-7089EC10322C}"/>
    <dgm:cxn modelId="{EECF76FA-0F90-4C26-9245-5ADB19856AD7}" type="presOf" srcId="{70836A87-FE2D-4289-A2F2-7FEF1D076FEB}" destId="{3FB4F389-5284-4562-884D-F7F44464FD75}" srcOrd="0" destOrd="0" presId="urn:microsoft.com/office/officeart/2005/8/layout/cycle8"/>
    <dgm:cxn modelId="{A632B1C3-9F3D-4AF1-8C17-7F6CFAF855C9}" type="presOf" srcId="{98C567BF-4C49-4134-899D-53B6F7645A23}" destId="{3DAB1E55-DB63-4209-8AF1-A18DCF0E8EBA}" srcOrd="0" destOrd="0" presId="urn:microsoft.com/office/officeart/2005/8/layout/cycle8"/>
    <dgm:cxn modelId="{ADA4E41E-DEDB-49BB-96DC-06D7F852CB8C}" type="presParOf" srcId="{E0AC52A8-E950-4659-AC7C-539FD7787152}" destId="{35D26EB2-2757-4AC8-8948-0531F6065DA2}" srcOrd="0" destOrd="0" presId="urn:microsoft.com/office/officeart/2005/8/layout/cycle8"/>
    <dgm:cxn modelId="{88308503-2DCF-4ECE-ACF4-FBF805181D53}" type="presParOf" srcId="{E0AC52A8-E950-4659-AC7C-539FD7787152}" destId="{8769E2D5-6D43-4F85-AE8A-BB2C98C021D6}" srcOrd="1" destOrd="0" presId="urn:microsoft.com/office/officeart/2005/8/layout/cycle8"/>
    <dgm:cxn modelId="{19E4B581-4EAD-411D-9713-9F2539487B70}" type="presParOf" srcId="{E0AC52A8-E950-4659-AC7C-539FD7787152}" destId="{068C7817-FF88-42BB-A1C8-2DF50F5B1FB5}" srcOrd="2" destOrd="0" presId="urn:microsoft.com/office/officeart/2005/8/layout/cycle8"/>
    <dgm:cxn modelId="{F8DCADE2-B5D4-4EC6-B905-65EFEB04388B}" type="presParOf" srcId="{E0AC52A8-E950-4659-AC7C-539FD7787152}" destId="{04722CAB-9124-4C73-8285-B27A7CF64D6B}" srcOrd="3" destOrd="0" presId="urn:microsoft.com/office/officeart/2005/8/layout/cycle8"/>
    <dgm:cxn modelId="{30C4FC45-03ED-4AB1-9564-A8168868B379}" type="presParOf" srcId="{E0AC52A8-E950-4659-AC7C-539FD7787152}" destId="{3FB4F389-5284-4562-884D-F7F44464FD75}" srcOrd="4" destOrd="0" presId="urn:microsoft.com/office/officeart/2005/8/layout/cycle8"/>
    <dgm:cxn modelId="{AB37AE9A-9E6F-460B-97FB-14076DB68FAA}" type="presParOf" srcId="{E0AC52A8-E950-4659-AC7C-539FD7787152}" destId="{35721942-F944-4649-A180-DD055FCEB8DB}" srcOrd="5" destOrd="0" presId="urn:microsoft.com/office/officeart/2005/8/layout/cycle8"/>
    <dgm:cxn modelId="{DF042A44-411B-4CAE-924C-A68BED744004}" type="presParOf" srcId="{E0AC52A8-E950-4659-AC7C-539FD7787152}" destId="{59C31137-F036-4364-B914-E5C3AA29405F}" srcOrd="6" destOrd="0" presId="urn:microsoft.com/office/officeart/2005/8/layout/cycle8"/>
    <dgm:cxn modelId="{00C484DC-DD74-4C9B-AF05-D8BAD1E645D9}" type="presParOf" srcId="{E0AC52A8-E950-4659-AC7C-539FD7787152}" destId="{358F0CA7-04D8-45BA-AB8A-276CDF8C865E}" srcOrd="7" destOrd="0" presId="urn:microsoft.com/office/officeart/2005/8/layout/cycle8"/>
    <dgm:cxn modelId="{59C5F6BA-A63F-4CD5-8834-29A727A57991}" type="presParOf" srcId="{E0AC52A8-E950-4659-AC7C-539FD7787152}" destId="{3DAB1E55-DB63-4209-8AF1-A18DCF0E8EBA}" srcOrd="8" destOrd="0" presId="urn:microsoft.com/office/officeart/2005/8/layout/cycle8"/>
    <dgm:cxn modelId="{09356A13-DED8-43FC-BEE4-51013DD106C6}" type="presParOf" srcId="{E0AC52A8-E950-4659-AC7C-539FD7787152}" destId="{B3A2B914-36DB-45BB-8B75-1F10BB055FE6}" srcOrd="9" destOrd="0" presId="urn:microsoft.com/office/officeart/2005/8/layout/cycle8"/>
    <dgm:cxn modelId="{10265556-2769-40A9-B410-43D2C4DFF725}" type="presParOf" srcId="{E0AC52A8-E950-4659-AC7C-539FD7787152}" destId="{531282BC-7306-4E1D-896F-DA8B92A71ED2}" srcOrd="10" destOrd="0" presId="urn:microsoft.com/office/officeart/2005/8/layout/cycle8"/>
    <dgm:cxn modelId="{60DE4BD7-6A1E-4532-BF84-9BAC763E3258}" type="presParOf" srcId="{E0AC52A8-E950-4659-AC7C-539FD7787152}" destId="{4362E185-3EC7-45D6-8D33-336DEE4A2EB9}" srcOrd="11" destOrd="0" presId="urn:microsoft.com/office/officeart/2005/8/layout/cycle8"/>
    <dgm:cxn modelId="{06AE1C16-4871-43BF-B304-E99D0DFD3F4B}" type="presParOf" srcId="{E0AC52A8-E950-4659-AC7C-539FD7787152}" destId="{477BD8FE-878C-4942-8CA6-A948C77E1E1B}" srcOrd="12" destOrd="0" presId="urn:microsoft.com/office/officeart/2005/8/layout/cycle8"/>
    <dgm:cxn modelId="{8FD9E4BA-FFC2-4F10-B6F4-3EFC7F95A62B}" type="presParOf" srcId="{E0AC52A8-E950-4659-AC7C-539FD7787152}" destId="{82F78254-C3D0-4961-887A-D8008D96A30C}" srcOrd="13" destOrd="0" presId="urn:microsoft.com/office/officeart/2005/8/layout/cycle8"/>
    <dgm:cxn modelId="{418229E3-6DDF-4DBE-8AD7-5EEB7214B8A6}" type="presParOf" srcId="{E0AC52A8-E950-4659-AC7C-539FD7787152}" destId="{F6717E04-1629-4A26-9E60-51BE7B15C7E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F8EA89-300A-4F0A-BBE5-97122F8FED55}">
      <dsp:nvSpPr>
        <dsp:cNvPr id="0" name=""/>
        <dsp:cNvSpPr/>
      </dsp:nvSpPr>
      <dsp:spPr>
        <a:xfrm>
          <a:off x="2126619" y="320913"/>
          <a:ext cx="4147185" cy="4147185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i="1" kern="1200" dirty="0" smtClean="0">
              <a:solidFill>
                <a:srgbClr val="FF0000"/>
              </a:solidFill>
            </a:rPr>
            <a:t>Dodatni  element vrednovanja</a:t>
          </a:r>
          <a:r>
            <a:rPr lang="pl-PL" sz="2100" kern="1200" dirty="0" smtClean="0"/>
            <a:t> </a:t>
          </a:r>
          <a:endParaRPr lang="en-US" sz="2100" kern="1200" dirty="0"/>
        </a:p>
      </dsp:txBody>
      <dsp:txXfrm>
        <a:off x="4312284" y="1199721"/>
        <a:ext cx="1481137" cy="1234281"/>
      </dsp:txXfrm>
    </dsp:sp>
    <dsp:sp modelId="{7A6FE6DB-FD99-4130-8CD3-84F1F2A169F4}">
      <dsp:nvSpPr>
        <dsp:cNvPr id="0" name=""/>
        <dsp:cNvSpPr/>
      </dsp:nvSpPr>
      <dsp:spPr>
        <a:xfrm>
          <a:off x="2041207" y="469026"/>
          <a:ext cx="4147185" cy="4147185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i="1" kern="1200" dirty="0" smtClean="0">
              <a:solidFill>
                <a:srgbClr val="FF0000"/>
              </a:solidFill>
            </a:rPr>
            <a:t>Poseban</a:t>
          </a:r>
          <a:r>
            <a:rPr lang="hr-HR" sz="2100" b="1" i="1" kern="1200" baseline="0" dirty="0" smtClean="0">
              <a:solidFill>
                <a:srgbClr val="FF0000"/>
              </a:solidFill>
            </a:rPr>
            <a:t> element vrednovanja</a:t>
          </a:r>
          <a:endParaRPr lang="en-US" sz="2100" b="1" i="1" kern="1200" dirty="0">
            <a:solidFill>
              <a:srgbClr val="FF0000"/>
            </a:solidFill>
          </a:endParaRPr>
        </a:p>
      </dsp:txBody>
      <dsp:txXfrm>
        <a:off x="3028632" y="3159760"/>
        <a:ext cx="2221706" cy="1086167"/>
      </dsp:txXfrm>
    </dsp:sp>
    <dsp:sp modelId="{5555D9FF-0E05-4E4D-9B6A-FFA3F16870C9}">
      <dsp:nvSpPr>
        <dsp:cNvPr id="0" name=""/>
        <dsp:cNvSpPr/>
      </dsp:nvSpPr>
      <dsp:spPr>
        <a:xfrm>
          <a:off x="1955795" y="320913"/>
          <a:ext cx="4147185" cy="4147185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i="1" kern="1200" dirty="0" smtClean="0">
              <a:solidFill>
                <a:srgbClr val="FF0000"/>
              </a:solidFill>
            </a:rPr>
            <a:t>Zajednički element</a:t>
          </a:r>
          <a:r>
            <a:rPr lang="pl-PL" sz="2100" kern="1200" dirty="0" smtClean="0"/>
            <a:t> </a:t>
          </a:r>
          <a:endParaRPr lang="en-US" sz="2100" kern="1200" dirty="0"/>
        </a:p>
      </dsp:txBody>
      <dsp:txXfrm>
        <a:off x="2436177" y="1199721"/>
        <a:ext cx="1481137" cy="1234281"/>
      </dsp:txXfrm>
    </dsp:sp>
    <dsp:sp modelId="{2E5FD33C-2503-4446-9540-6656FC40E928}">
      <dsp:nvSpPr>
        <dsp:cNvPr id="0" name=""/>
        <dsp:cNvSpPr/>
      </dsp:nvSpPr>
      <dsp:spPr>
        <a:xfrm>
          <a:off x="1870231" y="64182"/>
          <a:ext cx="4660646" cy="466064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CD2B2-6665-40EA-A867-1F9241DB2554}">
      <dsp:nvSpPr>
        <dsp:cNvPr id="0" name=""/>
        <dsp:cNvSpPr/>
      </dsp:nvSpPr>
      <dsp:spPr>
        <a:xfrm>
          <a:off x="1784477" y="212034"/>
          <a:ext cx="4660646" cy="466064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33BD1-1875-47CD-9AA2-0455551146C8}">
      <dsp:nvSpPr>
        <dsp:cNvPr id="0" name=""/>
        <dsp:cNvSpPr/>
      </dsp:nvSpPr>
      <dsp:spPr>
        <a:xfrm>
          <a:off x="1698722" y="64182"/>
          <a:ext cx="4660646" cy="466064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2175DB-8BD2-4190-A7E1-4E136A6C6457}">
      <dsp:nvSpPr>
        <dsp:cNvPr id="0" name=""/>
        <dsp:cNvSpPr/>
      </dsp:nvSpPr>
      <dsp:spPr>
        <a:xfrm>
          <a:off x="5793640" y="373725"/>
          <a:ext cx="3121821" cy="12615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Gimnazijski programi i programi obrazovanja za stjecanjestrukovne kvalifikacije u trajanju od najmanje četiri godine</a:t>
          </a:r>
          <a:endParaRPr lang="en-US" sz="1600" b="1" kern="1200" dirty="0"/>
        </a:p>
      </dsp:txBody>
      <dsp:txXfrm>
        <a:off x="5793640" y="373725"/>
        <a:ext cx="3121821" cy="1261542"/>
      </dsp:txXfrm>
    </dsp:sp>
    <dsp:sp modelId="{A52645B1-1DE8-4CBC-89BB-8076573957D4}">
      <dsp:nvSpPr>
        <dsp:cNvPr id="0" name=""/>
        <dsp:cNvSpPr/>
      </dsp:nvSpPr>
      <dsp:spPr>
        <a:xfrm>
          <a:off x="8453175" y="1635267"/>
          <a:ext cx="150104" cy="2218736"/>
        </a:xfrm>
        <a:custGeom>
          <a:avLst/>
          <a:gdLst/>
          <a:ahLst/>
          <a:cxnLst/>
          <a:rect l="0" t="0" r="0" b="0"/>
          <a:pathLst>
            <a:path>
              <a:moveTo>
                <a:pt x="150104" y="0"/>
              </a:moveTo>
              <a:lnTo>
                <a:pt x="150104" y="2218736"/>
              </a:lnTo>
              <a:lnTo>
                <a:pt x="0" y="2218736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A8692-C35E-4F77-89D6-E326C6289AAB}">
      <dsp:nvSpPr>
        <dsp:cNvPr id="0" name=""/>
        <dsp:cNvSpPr/>
      </dsp:nvSpPr>
      <dsp:spPr>
        <a:xfrm>
          <a:off x="5793633" y="1900776"/>
          <a:ext cx="2659542" cy="3906456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*</a:t>
          </a:r>
          <a:r>
            <a:rPr lang="hr-HR" sz="1600" kern="1200" dirty="0" smtClean="0"/>
            <a:t> P</a:t>
          </a:r>
          <a:r>
            <a:rPr lang="en-US" sz="1600" kern="1200" dirty="0" err="1" smtClean="0"/>
            <a:t>rosjeci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svih</a:t>
          </a:r>
          <a:r>
            <a:rPr lang="hr-HR" sz="1600" kern="1200" dirty="0" smtClean="0"/>
            <a:t> </a:t>
          </a:r>
          <a:r>
            <a:rPr lang="en-US" sz="1600" kern="1200" dirty="0" err="1" smtClean="0"/>
            <a:t>zaključnih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ocjena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svih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nastavnihpredmeta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dvijedecimale</a:t>
          </a:r>
          <a:r>
            <a:rPr lang="en-US" sz="1600" kern="1200" dirty="0" smtClean="0"/>
            <a:t> u </a:t>
          </a:r>
          <a:r>
            <a:rPr lang="en-US" sz="1600" kern="1200" dirty="0" err="1" smtClean="0"/>
            <a:t>osljednja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četiri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razreda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osnovnog</a:t>
          </a:r>
          <a:r>
            <a:rPr lang="en-US" sz="1600" kern="1200" dirty="0" smtClean="0"/>
            <a:t> </a:t>
          </a:r>
          <a:r>
            <a:rPr lang="hr-HR" sz="1600" kern="1200" dirty="0" smtClean="0"/>
            <a:t> </a:t>
          </a:r>
          <a:r>
            <a:rPr lang="en-US" sz="1600" kern="1200" dirty="0" err="1" smtClean="0"/>
            <a:t>obrazovanja</a:t>
          </a:r>
          <a:r>
            <a:rPr lang="en-US" sz="1600" kern="1200" dirty="0" smtClean="0"/>
            <a:t>. </a:t>
          </a:r>
          <a:endParaRPr lang="hr-HR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* Z</a:t>
          </a:r>
          <a:r>
            <a:rPr lang="en-US" sz="1600" kern="1200" dirty="0" err="1" smtClean="0"/>
            <a:t>aključne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ocjene</a:t>
          </a:r>
          <a:r>
            <a:rPr lang="en-US" sz="1600" kern="1200" dirty="0" smtClean="0"/>
            <a:t> u </a:t>
          </a:r>
          <a:r>
            <a:rPr lang="en-US" sz="1600" kern="1200" dirty="0" err="1" smtClean="0"/>
            <a:t>posljednja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dva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razreda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osnovnog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obrazovanja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iz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nastavnih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predmeta</a:t>
          </a:r>
          <a:r>
            <a:rPr lang="en-US" sz="1600" kern="1200" dirty="0" smtClean="0"/>
            <a:t>: </a:t>
          </a:r>
          <a:r>
            <a:rPr lang="hr-HR" sz="1600" kern="1200" dirty="0" smtClean="0"/>
            <a:t> </a:t>
          </a:r>
          <a:r>
            <a:rPr lang="pl-PL" sz="1600" kern="1200" dirty="0" smtClean="0"/>
            <a:t>Hrvatski jezik, Matematika i prvi strani jezik. 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*</a:t>
          </a:r>
          <a:r>
            <a:rPr lang="en-US" sz="1600" kern="1200" dirty="0" err="1" smtClean="0"/>
            <a:t>triju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nastavnih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predmeta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važnih</a:t>
          </a:r>
          <a:r>
            <a:rPr lang="hr-HR" sz="1600" kern="1200" dirty="0" smtClean="0"/>
            <a:t> </a:t>
          </a:r>
          <a:r>
            <a:rPr lang="en-US" sz="1600" kern="1200" dirty="0" err="1" smtClean="0"/>
            <a:t>za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nastavak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obrazovanja</a:t>
          </a:r>
          <a:r>
            <a:rPr lang="en-US" sz="1600" kern="1200" dirty="0" smtClean="0"/>
            <a:t> </a:t>
          </a:r>
          <a:endParaRPr lang="hr-HR" sz="1600" kern="1200" dirty="0" smtClean="0"/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rgbClr val="FF0000"/>
              </a:solidFill>
            </a:rPr>
            <a:t>* Maksimum 80 bodova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5793633" y="1900776"/>
        <a:ext cx="2659542" cy="3906456"/>
      </dsp:txXfrm>
    </dsp:sp>
    <dsp:sp modelId="{7F4486A0-2159-4104-A3A2-688B00AC3295}">
      <dsp:nvSpPr>
        <dsp:cNvPr id="0" name=""/>
        <dsp:cNvSpPr/>
      </dsp:nvSpPr>
      <dsp:spPr>
        <a:xfrm>
          <a:off x="3044950" y="526421"/>
          <a:ext cx="2504521" cy="13585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P</a:t>
          </a:r>
          <a:r>
            <a:rPr lang="en-US" sz="1600" b="1" kern="1200" dirty="0" err="1" smtClean="0"/>
            <a:t>rogram</a:t>
          </a:r>
          <a:r>
            <a:rPr lang="hr-HR" sz="1600" b="1" kern="1200" dirty="0" smtClean="0"/>
            <a:t>i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za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stjecanje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strukovne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kvalifikacije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i</a:t>
          </a:r>
          <a:r>
            <a:rPr lang="en-US" sz="1600" b="1" kern="1200" dirty="0" smtClean="0"/>
            <a:t> program</a:t>
          </a:r>
          <a:r>
            <a:rPr lang="hr-HR" sz="1600" b="1" kern="1200" dirty="0" smtClean="0"/>
            <a:t>i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obrazovanj</a:t>
          </a:r>
          <a:r>
            <a:rPr lang="hr-HR" sz="1600" b="1" kern="1200" dirty="0" smtClean="0"/>
            <a:t>a za </a:t>
          </a:r>
          <a:r>
            <a:rPr lang="pl-PL" sz="1600" b="1" kern="1200" dirty="0" smtClean="0"/>
            <a:t>vezane obrte, u trajanju od najmanje tri godine</a:t>
          </a:r>
          <a:endParaRPr lang="en-US" sz="1600" b="1" kern="1200" dirty="0"/>
        </a:p>
      </dsp:txBody>
      <dsp:txXfrm>
        <a:off x="3044950" y="526421"/>
        <a:ext cx="2504521" cy="1358568"/>
      </dsp:txXfrm>
    </dsp:sp>
    <dsp:sp modelId="{778C7F30-7573-440A-9923-BC696AE0880B}">
      <dsp:nvSpPr>
        <dsp:cNvPr id="0" name=""/>
        <dsp:cNvSpPr/>
      </dsp:nvSpPr>
      <dsp:spPr>
        <a:xfrm>
          <a:off x="5031695" y="1884989"/>
          <a:ext cx="267323" cy="2126067"/>
        </a:xfrm>
        <a:custGeom>
          <a:avLst/>
          <a:gdLst/>
          <a:ahLst/>
          <a:cxnLst/>
          <a:rect l="0" t="0" r="0" b="0"/>
          <a:pathLst>
            <a:path>
              <a:moveTo>
                <a:pt x="267323" y="0"/>
              </a:moveTo>
              <a:lnTo>
                <a:pt x="267323" y="2126067"/>
              </a:lnTo>
              <a:lnTo>
                <a:pt x="0" y="2126067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8FD46-5A54-4033-B6A2-A2B3CF36CD1D}">
      <dsp:nvSpPr>
        <dsp:cNvPr id="0" name=""/>
        <dsp:cNvSpPr/>
      </dsp:nvSpPr>
      <dsp:spPr>
        <a:xfrm>
          <a:off x="2739542" y="2206178"/>
          <a:ext cx="2292153" cy="3609756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* </a:t>
          </a:r>
          <a:r>
            <a:rPr lang="hr-HR" sz="1600" kern="1200" dirty="0" smtClean="0"/>
            <a:t>P</a:t>
          </a:r>
          <a:r>
            <a:rPr lang="en-US" sz="1600" kern="1200" dirty="0" err="1" smtClean="0"/>
            <a:t>rosjeci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svih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zaključnih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ocjena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svih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nastavnih</a:t>
          </a:r>
          <a:endParaRPr lang="hr-HR" sz="16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predmeta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dvijedecimale</a:t>
          </a:r>
          <a:r>
            <a:rPr lang="en-US" sz="1600" kern="1200" dirty="0" smtClean="0"/>
            <a:t> u </a:t>
          </a:r>
          <a:r>
            <a:rPr lang="en-US" sz="1600" kern="1200" dirty="0" err="1" smtClean="0"/>
            <a:t>posljednja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četiri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razreda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osnovnog</a:t>
          </a:r>
          <a:r>
            <a:rPr lang="en-US" sz="1600" kern="1200" dirty="0" smtClean="0"/>
            <a:t> </a:t>
          </a:r>
          <a:r>
            <a:rPr lang="hr-HR" sz="1600" kern="1200" dirty="0" smtClean="0"/>
            <a:t> </a:t>
          </a:r>
          <a:r>
            <a:rPr lang="en-US" sz="1600" kern="1200" dirty="0" err="1" smtClean="0"/>
            <a:t>obrazovanja</a:t>
          </a:r>
          <a:r>
            <a:rPr lang="en-US" sz="1600" kern="1200" dirty="0" smtClean="0"/>
            <a:t>. </a:t>
          </a:r>
          <a:endParaRPr lang="hr-HR" sz="1600" kern="1200" dirty="0" smtClean="0"/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* Z</a:t>
          </a:r>
          <a:r>
            <a:rPr lang="en-US" sz="1600" kern="1200" dirty="0" err="1" smtClean="0"/>
            <a:t>aključne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ocjene</a:t>
          </a:r>
          <a:r>
            <a:rPr lang="en-US" sz="1600" kern="1200" dirty="0" smtClean="0"/>
            <a:t> u </a:t>
          </a:r>
          <a:r>
            <a:rPr lang="en-US" sz="1600" kern="1200" dirty="0" err="1" smtClean="0"/>
            <a:t>posljednja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dva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razreda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osnovnog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obrazovanja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iz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nastavnih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predmeta</a:t>
          </a:r>
          <a:r>
            <a:rPr lang="en-US" sz="1600" kern="1200" dirty="0" smtClean="0"/>
            <a:t>: </a:t>
          </a:r>
          <a:r>
            <a:rPr lang="pl-PL" sz="1600" kern="1200" dirty="0" smtClean="0"/>
            <a:t>Hrvatski jezik, Matematika i prvi strani jezik. 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* </a:t>
          </a:r>
          <a:r>
            <a:rPr lang="pl-PL" sz="1600" kern="1200" dirty="0" smtClean="0">
              <a:solidFill>
                <a:srgbClr val="FF0000"/>
              </a:solidFill>
            </a:rPr>
            <a:t>Maksimum 50 bodova</a:t>
          </a:r>
          <a:endParaRPr lang="hr-HR" sz="1600" kern="1200" dirty="0" smtClean="0">
            <a:solidFill>
              <a:srgbClr val="FF0000"/>
            </a:solidFill>
          </a:endParaRPr>
        </a:p>
      </dsp:txBody>
      <dsp:txXfrm>
        <a:off x="2739542" y="2206178"/>
        <a:ext cx="2292153" cy="3609756"/>
      </dsp:txXfrm>
    </dsp:sp>
    <dsp:sp modelId="{1ED193DD-2AA8-4F3A-B8ED-E21510747057}">
      <dsp:nvSpPr>
        <dsp:cNvPr id="0" name=""/>
        <dsp:cNvSpPr/>
      </dsp:nvSpPr>
      <dsp:spPr>
        <a:xfrm>
          <a:off x="284997" y="542384"/>
          <a:ext cx="2360449" cy="15632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Programi obrazovanja za stjecanje strukovne kvalifikacije u trajanju manjem od </a:t>
          </a:r>
          <a:r>
            <a:rPr lang="en-US" sz="1600" b="1" kern="1200" dirty="0" smtClean="0"/>
            <a:t>tri </a:t>
          </a:r>
          <a:r>
            <a:rPr lang="en-US" sz="1600" b="1" kern="1200" dirty="0" err="1" smtClean="0"/>
            <a:t>godine</a:t>
          </a:r>
          <a:endParaRPr lang="en-US" sz="1600" b="1" kern="1200" dirty="0"/>
        </a:p>
      </dsp:txBody>
      <dsp:txXfrm>
        <a:off x="284997" y="542384"/>
        <a:ext cx="2360449" cy="1563235"/>
      </dsp:txXfrm>
    </dsp:sp>
    <dsp:sp modelId="{61618575-B4BD-4C8D-B6C4-047C7F1AB321}">
      <dsp:nvSpPr>
        <dsp:cNvPr id="0" name=""/>
        <dsp:cNvSpPr/>
      </dsp:nvSpPr>
      <dsp:spPr>
        <a:xfrm>
          <a:off x="2200310" y="2105620"/>
          <a:ext cx="209090" cy="1599867"/>
        </a:xfrm>
        <a:custGeom>
          <a:avLst/>
          <a:gdLst/>
          <a:ahLst/>
          <a:cxnLst/>
          <a:rect l="0" t="0" r="0" b="0"/>
          <a:pathLst>
            <a:path>
              <a:moveTo>
                <a:pt x="209090" y="0"/>
              </a:moveTo>
              <a:lnTo>
                <a:pt x="209090" y="1599867"/>
              </a:lnTo>
              <a:lnTo>
                <a:pt x="0" y="1599867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3DCBA-1936-4816-B339-1C9DFE7DE7BD}">
      <dsp:nvSpPr>
        <dsp:cNvPr id="0" name=""/>
        <dsp:cNvSpPr/>
      </dsp:nvSpPr>
      <dsp:spPr>
        <a:xfrm>
          <a:off x="137165" y="2611972"/>
          <a:ext cx="2063145" cy="218703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</a:t>
          </a:r>
          <a:r>
            <a:rPr lang="en-US" sz="1600" kern="1200" dirty="0" err="1" smtClean="0"/>
            <a:t>rosjeci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svih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zaključnih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ocjena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svih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nastavnih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predmeta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dvijedecimale</a:t>
          </a:r>
          <a:r>
            <a:rPr lang="en-US" sz="1600" kern="1200" dirty="0" smtClean="0"/>
            <a:t> u </a:t>
          </a:r>
          <a:r>
            <a:rPr lang="en-US" sz="1600" kern="1200" dirty="0" err="1" smtClean="0"/>
            <a:t>posljednja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četiri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razreda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osnovnog</a:t>
          </a:r>
          <a:r>
            <a:rPr lang="en-US" sz="1600" kern="1200" dirty="0" smtClean="0"/>
            <a:t> </a:t>
          </a:r>
          <a:r>
            <a:rPr lang="hr-HR" sz="1600" kern="1200" dirty="0" smtClean="0"/>
            <a:t> </a:t>
          </a:r>
          <a:r>
            <a:rPr lang="en-US" sz="1600" kern="1200" dirty="0" err="1" smtClean="0"/>
            <a:t>obrazovanja</a:t>
          </a:r>
          <a:r>
            <a:rPr lang="en-US" sz="1600" kern="1200" dirty="0" smtClean="0"/>
            <a:t>. </a:t>
          </a:r>
          <a:endParaRPr lang="hr-HR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rgbClr val="FF0000"/>
              </a:solidFill>
            </a:rPr>
            <a:t>* Maksimum 20 bodova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37165" y="2611972"/>
        <a:ext cx="2063145" cy="21870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AD44E-AF84-472D-B246-23116AD86FCB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75C45-6586-48A5-B727-91E098F68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788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75C45-6586-48A5-B727-91E098F683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3074F12-AA26-4AC8-9962-C36BB8F32554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Radni_list_programa_Microsoft_Office_Excel_97-20031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Radni_list_programa_Microsoft_Office_Excel1.xlsx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narodne-novine.nn.hr/clanci/sluzbeni/2013_12_157_3289.html" TargetMode="External"/><Relationship Id="rId2" Type="http://schemas.openxmlformats.org/officeDocument/2006/relationships/hyperlink" Target="http://narodne-novine.nn.hr/clanci/sluzbeni/2012_05_57_1410.html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isi.hr/upisi/FAQ" TargetMode="External"/><Relationship Id="rId2" Type="http://schemas.openxmlformats.org/officeDocument/2006/relationships/hyperlink" Target="http://www.os-cetvrta-vz.skole.hr/upisi-u-srednju-skol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pisi.hr/upisi/Novosti/Novost/239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520" y="4345230"/>
            <a:ext cx="8255220" cy="916230"/>
          </a:xfrm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Upisi u srednje škole  2017./ 2018.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6024985"/>
            <a:ext cx="8551480" cy="610822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IV. OSNOVNA ŠKOLA VARAŽDIN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291435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1.</a:t>
            </a:r>
            <a:r>
              <a:rPr lang="en-US" sz="2400" dirty="0" err="1" smtClean="0"/>
              <a:t>Provjer</a:t>
            </a:r>
            <a:r>
              <a:rPr lang="hr-HR" sz="2400" dirty="0" smtClean="0"/>
              <a:t>a </a:t>
            </a:r>
            <a:r>
              <a:rPr lang="en-US" sz="2400" dirty="0" smtClean="0"/>
              <a:t>(</a:t>
            </a:r>
            <a:r>
              <a:rPr lang="en-US" sz="2400" dirty="0" err="1" smtClean="0"/>
              <a:t>ispitivanj</a:t>
            </a:r>
            <a:r>
              <a:rPr lang="hr-HR" sz="2400" dirty="0" smtClean="0"/>
              <a:t>e</a:t>
            </a:r>
            <a:r>
              <a:rPr lang="en-US" sz="2400" dirty="0" smtClean="0"/>
              <a:t>) </a:t>
            </a:r>
            <a:r>
              <a:rPr lang="en-US" sz="2400" dirty="0" err="1" smtClean="0"/>
              <a:t>posebnih</a:t>
            </a:r>
            <a:r>
              <a:rPr lang="en-US" sz="2400" dirty="0" smtClean="0"/>
              <a:t> </a:t>
            </a:r>
            <a:r>
              <a:rPr lang="en-US" sz="2400" dirty="0" err="1" smtClean="0"/>
              <a:t>vještina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sposobnosti</a:t>
            </a:r>
            <a:r>
              <a:rPr lang="hr-HR" sz="2400" dirty="0" smtClean="0"/>
              <a:t> vrši se kod upisa kandidata u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Blip>
                <a:blip r:embed="rId2"/>
              </a:buBlip>
            </a:pPr>
            <a:endParaRPr lang="hr-HR" sz="1800" dirty="0" smtClean="0"/>
          </a:p>
          <a:p>
            <a:pPr algn="ctr">
              <a:buNone/>
            </a:pPr>
            <a:endParaRPr lang="hr-HR" sz="1800" dirty="0" smtClean="0"/>
          </a:p>
          <a:p>
            <a:pPr algn="ctr">
              <a:buBlip>
                <a:blip r:embed="rId2"/>
              </a:buBlip>
            </a:pPr>
            <a:endParaRPr lang="hr-HR" sz="1800" dirty="0" smtClean="0"/>
          </a:p>
          <a:p>
            <a:pPr algn="ctr">
              <a:buBlip>
                <a:blip r:embed="rId2"/>
              </a:buBlip>
            </a:pPr>
            <a:r>
              <a:rPr lang="en-US" sz="2000" dirty="0" err="1" smtClean="0"/>
              <a:t>programe</a:t>
            </a:r>
            <a:r>
              <a:rPr lang="en-US" sz="2000" dirty="0" smtClean="0"/>
              <a:t> </a:t>
            </a:r>
            <a:r>
              <a:rPr lang="en-US" sz="2000" dirty="0" err="1" smtClean="0"/>
              <a:t>likovne</a:t>
            </a:r>
            <a:r>
              <a:rPr lang="en-US" sz="2000" dirty="0" smtClean="0"/>
              <a:t> </a:t>
            </a:r>
            <a:r>
              <a:rPr lang="en-US" sz="2000" dirty="0" err="1" smtClean="0"/>
              <a:t>umjetnosti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dizajna</a:t>
            </a:r>
            <a:r>
              <a:rPr lang="en-US" sz="2000" dirty="0" smtClean="0"/>
              <a:t> </a:t>
            </a:r>
          </a:p>
          <a:p>
            <a:pPr algn="ctr">
              <a:buBlip>
                <a:blip r:embed="rId2"/>
              </a:buBlip>
            </a:pPr>
            <a:r>
              <a:rPr lang="en-US" sz="2000" dirty="0" err="1" smtClean="0"/>
              <a:t>programe</a:t>
            </a:r>
            <a:r>
              <a:rPr lang="en-US" sz="2000" dirty="0" smtClean="0"/>
              <a:t> </a:t>
            </a:r>
            <a:r>
              <a:rPr lang="en-US" sz="2000" dirty="0" err="1" smtClean="0"/>
              <a:t>glazbene</a:t>
            </a:r>
            <a:r>
              <a:rPr lang="en-US" sz="2000" dirty="0" smtClean="0"/>
              <a:t> </a:t>
            </a:r>
            <a:r>
              <a:rPr lang="en-US" sz="2000" dirty="0" err="1" smtClean="0"/>
              <a:t>umjetnosti</a:t>
            </a:r>
            <a:r>
              <a:rPr lang="en-US" sz="2000" dirty="0" smtClean="0"/>
              <a:t> </a:t>
            </a:r>
          </a:p>
          <a:p>
            <a:pPr algn="ctr">
              <a:buBlip>
                <a:blip r:embed="rId2"/>
              </a:buBlip>
            </a:pPr>
            <a:r>
              <a:rPr lang="en-US" sz="2000" dirty="0" err="1" smtClean="0"/>
              <a:t>programe</a:t>
            </a:r>
            <a:r>
              <a:rPr lang="en-US" sz="2000" dirty="0" smtClean="0"/>
              <a:t> </a:t>
            </a:r>
            <a:r>
              <a:rPr lang="en-US" sz="2000" dirty="0" err="1" smtClean="0"/>
              <a:t>plesne</a:t>
            </a:r>
            <a:r>
              <a:rPr lang="en-US" sz="2000" dirty="0" smtClean="0"/>
              <a:t> </a:t>
            </a:r>
            <a:r>
              <a:rPr lang="en-US" sz="2000" dirty="0" err="1" smtClean="0"/>
              <a:t>umjetnosti</a:t>
            </a:r>
            <a:r>
              <a:rPr lang="en-US" sz="2000" dirty="0" smtClean="0"/>
              <a:t> </a:t>
            </a:r>
          </a:p>
          <a:p>
            <a:pPr algn="ctr">
              <a:buBlip>
                <a:blip r:embed="rId2"/>
              </a:buBlip>
            </a:pPr>
            <a:r>
              <a:rPr lang="en-US" sz="2000" dirty="0" err="1" smtClean="0"/>
              <a:t>razredne</a:t>
            </a:r>
            <a:r>
              <a:rPr lang="en-US" sz="2000" dirty="0" smtClean="0"/>
              <a:t> </a:t>
            </a:r>
            <a:r>
              <a:rPr lang="en-US" sz="2000" dirty="0" err="1" smtClean="0"/>
              <a:t>odjele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sportaše</a:t>
            </a:r>
            <a:r>
              <a:rPr lang="en-US" sz="2000" dirty="0" smtClean="0"/>
              <a:t> </a:t>
            </a:r>
          </a:p>
          <a:p>
            <a:pPr algn="ctr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7605"/>
            <a:ext cx="8229600" cy="91623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   2. </a:t>
            </a:r>
            <a:r>
              <a:rPr lang="hr-HR" sz="2400" dirty="0" smtClean="0"/>
              <a:t>P</a:t>
            </a:r>
            <a:r>
              <a:rPr lang="en-US" sz="2400" dirty="0" err="1" smtClean="0"/>
              <a:t>ostignuti</a:t>
            </a:r>
            <a:r>
              <a:rPr lang="en-US" sz="2400" dirty="0" smtClean="0"/>
              <a:t> </a:t>
            </a:r>
            <a:r>
              <a:rPr lang="hr-HR" sz="2400" dirty="0" smtClean="0"/>
              <a:t>rezultati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natjecanjima</a:t>
            </a:r>
            <a:r>
              <a:rPr lang="en-US" sz="2400" dirty="0" smtClean="0"/>
              <a:t> </a:t>
            </a:r>
            <a:r>
              <a:rPr lang="en-US" sz="2400" dirty="0" err="1" smtClean="0"/>
              <a:t>iz</a:t>
            </a:r>
            <a:r>
              <a:rPr lang="en-US" sz="2400" dirty="0" smtClean="0"/>
              <a:t> </a:t>
            </a:r>
            <a:r>
              <a:rPr lang="en-US" sz="2400" dirty="0" err="1" smtClean="0"/>
              <a:t>znanja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48965" y="1901950"/>
            <a:ext cx="8229600" cy="4275740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vi-VN" sz="2200" dirty="0" smtClean="0"/>
              <a:t>Vrednuju se državna natjecanja iz znanja iz </a:t>
            </a:r>
            <a:endParaRPr lang="hr-HR" sz="2200" dirty="0" smtClean="0"/>
          </a:p>
          <a:p>
            <a:pPr algn="just">
              <a:buNone/>
            </a:pPr>
            <a:r>
              <a:rPr lang="vi-VN" sz="2200" dirty="0" smtClean="0"/>
              <a:t>Kataloga natjecanja i smotri učenika i učenica osnovnih i srednjih škola Republike Hrvatske, </a:t>
            </a:r>
            <a:endParaRPr lang="hr-HR" sz="2200" dirty="0" smtClean="0"/>
          </a:p>
          <a:p>
            <a:pPr algn="just">
              <a:buNone/>
            </a:pPr>
            <a:r>
              <a:rPr lang="vi-VN" sz="2200" dirty="0" smtClean="0"/>
              <a:t>koja se provode u organizaciji Agencije za odgoj i obrazovanje, a koja je odobrilo Ministarstvo znanosti, obrazovanja i sporta, </a:t>
            </a:r>
            <a:endParaRPr lang="hr-HR" sz="2200" dirty="0" smtClean="0"/>
          </a:p>
          <a:p>
            <a:pPr algn="just">
              <a:buNone/>
            </a:pPr>
            <a:r>
              <a:rPr lang="vi-VN" sz="2200" dirty="0" smtClean="0"/>
              <a:t>te međunarodna natjecanja koja verificira Agencija za odgoj i obrazovanje</a:t>
            </a:r>
            <a:endParaRPr lang="hr-HR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0605" y="222195"/>
          <a:ext cx="6560645" cy="6413610"/>
        </p:xfrm>
        <a:graphic>
          <a:graphicData uri="http://schemas.openxmlformats.org/presentationml/2006/ole">
            <p:oleObj spid="_x0000_s1027" name="Worksheet" r:id="rId4" imgW="4524386" imgH="2876562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3835"/>
            <a:ext cx="8229600" cy="610820"/>
          </a:xfrm>
        </p:spPr>
        <p:txBody>
          <a:bodyPr>
            <a:normAutofit/>
          </a:bodyPr>
          <a:lstStyle/>
          <a:p>
            <a:r>
              <a:rPr lang="hr-HR" dirty="0" smtClean="0"/>
              <a:t>    3. </a:t>
            </a:r>
            <a:r>
              <a:rPr lang="hr-HR" sz="2400" dirty="0" smtClean="0"/>
              <a:t>P</a:t>
            </a:r>
            <a:r>
              <a:rPr lang="en-US" sz="2400" dirty="0" err="1" smtClean="0"/>
              <a:t>ostignuti</a:t>
            </a:r>
            <a:r>
              <a:rPr lang="en-US" sz="2400" dirty="0" smtClean="0"/>
              <a:t> </a:t>
            </a:r>
            <a:r>
              <a:rPr lang="hr-HR" sz="2400" dirty="0" smtClean="0"/>
              <a:t>rezultati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sportskim</a:t>
            </a:r>
            <a:r>
              <a:rPr lang="en-US" sz="2400" dirty="0" smtClean="0"/>
              <a:t> </a:t>
            </a:r>
            <a:r>
              <a:rPr lang="en-US" sz="2400" dirty="0" err="1" smtClean="0"/>
              <a:t>natjecanjima</a:t>
            </a:r>
            <a:r>
              <a:rPr lang="en-US" sz="2400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48965" y="2818180"/>
            <a:ext cx="8229600" cy="335951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vi-VN" sz="2200" dirty="0" smtClean="0"/>
              <a:t>Pravo na dodatne bodove kandidati ostvaruju na temelju službene evidencije o rezultatima održanih </a:t>
            </a:r>
            <a:r>
              <a:rPr lang="vi-VN" sz="2200" i="1" dirty="0" smtClean="0"/>
              <a:t>natjecanja </a:t>
            </a:r>
            <a:r>
              <a:rPr lang="vi-VN" sz="2200" b="1" i="1" dirty="0" smtClean="0"/>
              <a:t>školskih sportskih društava </a:t>
            </a:r>
            <a:r>
              <a:rPr lang="vi-VN" sz="2200" dirty="0" smtClean="0"/>
              <a:t>koju vodi Hrvatski školski športski savez (HŠŠS).</a:t>
            </a:r>
            <a:endParaRPr lang="hr-HR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586834" y="222195"/>
          <a:ext cx="6260905" cy="6413609"/>
        </p:xfrm>
        <a:graphic>
          <a:graphicData uri="http://schemas.openxmlformats.org/presentationml/2006/ole">
            <p:oleObj spid="_x0000_s3076" name="Worksheet" r:id="rId5" imgW="3667173" imgH="1733590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4375" y="1749245"/>
            <a:ext cx="809336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sz="2200" b="1" dirty="0" smtClean="0">
                <a:solidFill>
                  <a:schemeClr val="tx2">
                    <a:lumMod val="50000"/>
                  </a:schemeClr>
                </a:solidFill>
              </a:rPr>
              <a:t>VAŽNO !</a:t>
            </a:r>
          </a:p>
          <a:p>
            <a:endParaRPr lang="hr-H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Kandidatu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se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vrednuje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isključivo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jedno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najpovoljnije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postignuće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1"/>
            <a:ext cx="7015280" cy="68031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b="1" dirty="0" smtClean="0">
                <a:solidFill>
                  <a:schemeClr val="tx1"/>
                </a:solidFill>
              </a:rPr>
              <a:t>ELEMENTI VREDNOVANJA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749245"/>
          <a:ext cx="8229600" cy="4886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avokutnik 4"/>
          <p:cNvSpPr/>
          <p:nvPr/>
        </p:nvSpPr>
        <p:spPr>
          <a:xfrm>
            <a:off x="2286000" y="680311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i="1" dirty="0" smtClean="0">
                <a:solidFill>
                  <a:srgbClr val="FF0000"/>
                </a:solidFill>
              </a:rPr>
              <a:t>Posebni  element vrednovanja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  <a:br>
              <a:rPr lang="pl-PL" sz="2400" dirty="0" smtClean="0">
                <a:solidFill>
                  <a:srgbClr val="FF0000"/>
                </a:solidFill>
              </a:rPr>
            </a:br>
            <a:endParaRPr lang="hr-H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965" y="374900"/>
            <a:ext cx="809336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>
              <a:solidFill>
                <a:schemeClr val="bg1"/>
              </a:solidFill>
            </a:endParaRPr>
          </a:p>
          <a:p>
            <a:pPr marL="457200" lvl="0" indent="-457200">
              <a:buAutoNum type="arabicPeriod"/>
            </a:pPr>
            <a:r>
              <a:rPr lang="hr-HR" sz="2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Upis kandidata </a:t>
            </a:r>
            <a:r>
              <a:rPr lang="pl-PL" sz="2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 teškoćama u razvoju</a:t>
            </a:r>
          </a:p>
          <a:p>
            <a:pPr marL="457200" lvl="0" indent="-457200"/>
            <a:endParaRPr lang="pl-PL" sz="22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ORIJENTACIJSKA LISTA VRSTA I STUPNJEVA TEŠKOĆA U RAZVOJU</a:t>
            </a:r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</a:rPr>
              <a:t> DEFINIRA TEŠKOĆE U RAZVOJU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hr-H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oštećenja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vida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oštećenja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sluha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poremećaji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govorno-glasovne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komunikacije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i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specifične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teškoće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učenju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4.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tjelesni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invaliditet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5.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mentalna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retardacija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6.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poremećaji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ponašanju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uvjetovani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organskim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faktorima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ili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progredirajućim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psihopatološkim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stanjem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7.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autizam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Blip>
                <a:blip r:embed="rId2"/>
              </a:buBlip>
            </a:pPr>
            <a:endParaRPr lang="en-US" sz="2200" b="1" dirty="0" smtClean="0">
              <a:solidFill>
                <a:schemeClr val="bg1"/>
              </a:solidFill>
              <a:latin typeface="+mj-lt"/>
            </a:endParaRPr>
          </a:p>
          <a:p>
            <a:pPr marL="457200" indent="-457200"/>
            <a:endParaRPr lang="hr-HR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65" y="527606"/>
            <a:ext cx="7940660" cy="5802790"/>
          </a:xfrm>
        </p:spPr>
        <p:txBody>
          <a:bodyPr>
            <a:normAutofit/>
          </a:bodyPr>
          <a:lstStyle/>
          <a:p>
            <a:pPr marL="457200" lvl="0" indent="-457200">
              <a:buBlip>
                <a:blip r:embed="rId2"/>
              </a:buBlip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Kandidati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s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teškoćama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razvoju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kandidati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koji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osnovnu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školu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završili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prema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rješenju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ureda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državne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uprave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županiji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primjerenome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obliku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školovanja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hr-H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None/>
            </a:pPr>
            <a:endParaRPr lang="hr-H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Blip>
                <a:blip r:embed="rId2"/>
              </a:buBlip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Kandidati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s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teškoćama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razvoju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imaju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pravo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izravnoga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upisa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ako :</a:t>
            </a:r>
          </a:p>
          <a:p>
            <a:pPr marL="457200" lvl="0" indent="-457200">
              <a:buNone/>
            </a:pPr>
            <a:endParaRPr lang="hr-H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FontTx/>
              <a:buChar char="-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posjeduju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stručno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mišljenje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službe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profesionalno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usmjeravanje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HZZ-a (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pod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uvjetom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da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zadovolje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ispitu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sposobnosti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darovitosti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školama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kojima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je to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uvjet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upis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)</a:t>
            </a:r>
          </a:p>
          <a:p>
            <a:pPr>
              <a:buFontTx/>
              <a:buChar char="-"/>
            </a:pP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stručno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mišljenje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nadležnoga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školskog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liječnika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2200" b="1" i="1" dirty="0" err="1" smtClean="0">
                <a:solidFill>
                  <a:schemeClr val="tx2">
                    <a:lumMod val="50000"/>
                  </a:schemeClr>
                </a:solidFill>
              </a:rPr>
              <a:t>specijalist</a:t>
            </a:r>
            <a:r>
              <a:rPr lang="en-US" sz="2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2200" b="1" i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hr-HR" sz="2200" b="1" i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2200" b="1" i="1" dirty="0" err="1" smtClean="0">
                <a:solidFill>
                  <a:schemeClr val="tx2">
                    <a:lumMod val="50000"/>
                  </a:schemeClr>
                </a:solidFill>
              </a:rPr>
              <a:t>školske</a:t>
            </a:r>
            <a:r>
              <a:rPr lang="en-US" sz="2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2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i="1" dirty="0" smtClean="0">
                <a:solidFill>
                  <a:schemeClr val="tx2">
                    <a:lumMod val="50000"/>
                  </a:schemeClr>
                </a:solidFill>
              </a:rPr>
              <a:t>medicine)</a:t>
            </a:r>
            <a:endParaRPr lang="hr-HR" sz="22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 posjeduju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rješenje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ureda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državne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uprave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županiji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     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primjerenome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obliku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školovanja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osnovnoj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školi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>
              <a:buNone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0" indent="-457200">
              <a:buFontTx/>
              <a:buChar char="-"/>
            </a:pPr>
            <a:endParaRPr lang="hr-HR" sz="2200" dirty="0" smtClean="0">
              <a:solidFill>
                <a:schemeClr val="bg1"/>
              </a:solidFill>
            </a:endParaRPr>
          </a:p>
          <a:p>
            <a:pPr marL="457200" lvl="0" indent="-457200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965" y="527606"/>
            <a:ext cx="8093365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/>
            <a:r>
              <a:rPr lang="pl-PL" sz="2200" b="1" dirty="0" smtClean="0">
                <a:solidFill>
                  <a:schemeClr val="tx2">
                    <a:lumMod val="50000"/>
                  </a:schemeClr>
                </a:solidFill>
              </a:rPr>
              <a:t>2. Upis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kandidat</a:t>
            </a:r>
            <a:r>
              <a:rPr lang="hr-HR" sz="2200" b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zdravstvenim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teškoćama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hr-HR" sz="2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/>
            <a:endParaRPr lang="pl-PL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Blip>
                <a:blip r:embed="rId2"/>
              </a:buBlip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Kandidati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zdravstvenim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teškoćama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kandidati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koji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prethodno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obrazovanje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završili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po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redovitome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nastavnom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planu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programu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kojima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teže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zdravstvene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teškoće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ili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dugotrajno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liječenje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utjecali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postizanje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rezultata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tijekom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prethodnoga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obrazovanja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hr-H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Blip>
                <a:blip r:embed="rId2"/>
              </a:buBlip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Kandidati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ma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zdravstvenim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teškoćama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dodaje se </a:t>
            </a:r>
            <a:r>
              <a:rPr lang="hr-HR" sz="2200" b="1" dirty="0" smtClean="0">
                <a:solidFill>
                  <a:schemeClr val="tx2">
                    <a:lumMod val="50000"/>
                  </a:schemeClr>
                </a:solidFill>
              </a:rPr>
              <a:t>jedan bod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 na broj bodova ako :</a:t>
            </a:r>
          </a:p>
          <a:p>
            <a:pPr marL="457200" lvl="0" indent="-457200">
              <a:buBlip>
                <a:blip r:embed="rId2"/>
              </a:buBlip>
            </a:pPr>
            <a:endParaRPr lang="hr-H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Blip>
                <a:blip r:embed="rId2"/>
              </a:buBlip>
            </a:pPr>
            <a:endParaRPr lang="hr-H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FontTx/>
              <a:buChar char="-"/>
            </a:pP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posjeduju 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stručno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mišljenje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nadležnoga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školskog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liječnika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specijalista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školske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medicine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hr-H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FontTx/>
              <a:buChar char="-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stručno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mišljenje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službe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profesionalno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usmjeravanje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H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ZZ-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</a:p>
          <a:p>
            <a:pPr marL="457200" lvl="0" indent="-457200">
              <a:buFontTx/>
              <a:buChar char="-"/>
            </a:pPr>
            <a:endParaRPr lang="hr-H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FontTx/>
              <a:buChar char="-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0" indent="-457200">
              <a:buBlip>
                <a:blip r:embed="rId2"/>
              </a:buBlip>
            </a:pP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marL="457200" indent="-457200"/>
            <a:endParaRPr lang="hr-HR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374345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ELEKTRONIČKE PRIJAVE I UPISI U SREDNJE ŠKOLE -  NISPUSŠ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48965" y="1901951"/>
            <a:ext cx="4040188" cy="610820"/>
          </a:xfrm>
        </p:spPr>
        <p:txBody>
          <a:bodyPr/>
          <a:lstStyle/>
          <a:p>
            <a:r>
              <a:rPr lang="hr-HR" dirty="0" smtClean="0"/>
              <a:t>Dobre strane 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724705" y="1901950"/>
            <a:ext cx="4041775" cy="610820"/>
          </a:xfrm>
        </p:spPr>
        <p:txBody>
          <a:bodyPr/>
          <a:lstStyle/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Potrebno: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48964" y="2665475"/>
            <a:ext cx="4123035" cy="3645878"/>
          </a:xfrm>
        </p:spPr>
        <p:txBody>
          <a:bodyPr>
            <a:normAutofit/>
          </a:bodyPr>
          <a:lstStyle/>
          <a:p>
            <a:pPr marL="319088" indent="-319088"/>
            <a:r>
              <a:rPr lang="hr-HR" sz="2200" dirty="0" smtClean="0">
                <a:latin typeface="Calibri" pitchFamily="34" charset="0"/>
              </a:rPr>
              <a:t>i</a:t>
            </a:r>
            <a:r>
              <a:rPr lang="ta-IN" sz="2200" dirty="0" smtClean="0">
                <a:latin typeface="Calibri" pitchFamily="34" charset="0"/>
              </a:rPr>
              <a:t>nformatiz</a:t>
            </a:r>
            <a:r>
              <a:rPr lang="hr-HR" sz="2200" dirty="0" smtClean="0">
                <a:latin typeface="Calibri" pitchFamily="34" charset="0"/>
              </a:rPr>
              <a:t>acija </a:t>
            </a:r>
            <a:r>
              <a:rPr lang="ta-IN" sz="2200" dirty="0" smtClean="0">
                <a:latin typeface="Calibri" pitchFamily="34" charset="0"/>
              </a:rPr>
              <a:t>proces upisa u srednje škole</a:t>
            </a:r>
            <a:r>
              <a:rPr lang="hr-HR" sz="2200" dirty="0" smtClean="0">
                <a:latin typeface="Calibri" pitchFamily="34" charset="0"/>
              </a:rPr>
              <a:t> i </a:t>
            </a:r>
            <a:r>
              <a:rPr lang="hr-HR" sz="2000" dirty="0" smtClean="0">
                <a:cs typeface="Times New Roman" pitchFamily="18" charset="0"/>
              </a:rPr>
              <a:t>bolja umreženost svih sudionika upisnoga procesa </a:t>
            </a:r>
            <a:endParaRPr lang="ta-IN" sz="2200" dirty="0" smtClean="0"/>
          </a:p>
          <a:p>
            <a:pPr marL="319088" indent="-319088"/>
            <a:r>
              <a:rPr lang="hr-HR" sz="2200" dirty="0" smtClean="0">
                <a:latin typeface="Calibri" pitchFamily="34" charset="0"/>
              </a:rPr>
              <a:t>proces upisa transparentniji</a:t>
            </a:r>
            <a:endParaRPr lang="ta-IN" sz="2200" dirty="0" smtClean="0">
              <a:latin typeface="Calibri" pitchFamily="34" charset="0"/>
            </a:endParaRPr>
          </a:p>
          <a:p>
            <a:pPr marL="319088" indent="-319088"/>
            <a:r>
              <a:rPr lang="hr-HR" sz="2200" dirty="0" smtClean="0">
                <a:latin typeface="Calibri" pitchFamily="34" charset="0"/>
              </a:rPr>
              <a:t>preciznija </a:t>
            </a:r>
            <a:r>
              <a:rPr lang="ta-IN" sz="2200" dirty="0" smtClean="0">
                <a:latin typeface="Calibri" pitchFamily="34" charset="0"/>
              </a:rPr>
              <a:t>evidenciju </a:t>
            </a:r>
            <a:r>
              <a:rPr lang="hr-HR" sz="2200" dirty="0" smtClean="0">
                <a:latin typeface="Calibri" pitchFamily="34" charset="0"/>
              </a:rPr>
              <a:t>o </a:t>
            </a:r>
          </a:p>
          <a:p>
            <a:pPr marL="319088" indent="-319088">
              <a:buNone/>
            </a:pPr>
            <a:r>
              <a:rPr lang="hr-HR" sz="2200" dirty="0" smtClean="0">
                <a:latin typeface="Calibri" pitchFamily="34" charset="0"/>
              </a:rPr>
              <a:t>     </a:t>
            </a:r>
            <a:r>
              <a:rPr lang="ta-IN" sz="2200" dirty="0" smtClean="0">
                <a:latin typeface="Calibri" pitchFamily="34" charset="0"/>
              </a:rPr>
              <a:t>upisanim učenicima</a:t>
            </a:r>
            <a:r>
              <a:rPr lang="hr-HR" sz="2200" dirty="0" smtClean="0">
                <a:latin typeface="Calibri" pitchFamily="34" charset="0"/>
              </a:rPr>
              <a:t> </a:t>
            </a:r>
          </a:p>
          <a:p>
            <a:pPr marL="319088" indent="-319088"/>
            <a:r>
              <a:rPr lang="hr-HR" sz="2200" dirty="0" smtClean="0">
                <a:latin typeface="Calibri" pitchFamily="34" charset="0"/>
              </a:rPr>
              <a:t>znatno smanjena mogućnost  zlouporabe</a:t>
            </a:r>
            <a:endParaRPr lang="ta-IN" sz="2200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419295" y="2665475"/>
            <a:ext cx="4041775" cy="3645878"/>
          </a:xfrm>
        </p:spPr>
        <p:txBody>
          <a:bodyPr>
            <a:normAutofit fontScale="70000" lnSpcReduction="20000"/>
          </a:bodyPr>
          <a:lstStyle/>
          <a:p>
            <a:r>
              <a:rPr lang="hr-HR" b="1" dirty="0" smtClean="0"/>
              <a:t>unijeti korisničko ime i lozinku</a:t>
            </a:r>
            <a:r>
              <a:rPr lang="hr-HR" dirty="0" smtClean="0"/>
              <a:t> </a:t>
            </a:r>
          </a:p>
          <a:p>
            <a:r>
              <a:rPr lang="hr-HR" b="1" dirty="0" smtClean="0"/>
              <a:t>unijeti broj mobitela</a:t>
            </a:r>
            <a:r>
              <a:rPr lang="hr-HR" dirty="0" smtClean="0"/>
              <a:t> na kojeg kandidat  želi </a:t>
            </a:r>
            <a:r>
              <a:rPr lang="hr-HR" b="1" dirty="0" smtClean="0"/>
              <a:t>da mu bude dostavljen SMS s PIN-om</a:t>
            </a:r>
            <a:r>
              <a:rPr lang="hr-HR" dirty="0" smtClean="0"/>
              <a:t>. </a:t>
            </a:r>
          </a:p>
          <a:p>
            <a:r>
              <a:rPr lang="hr-HR" dirty="0" smtClean="0"/>
              <a:t>svaka sljedeća prijava: korisničko ime, lozinku i PIN. </a:t>
            </a:r>
          </a:p>
          <a:p>
            <a:r>
              <a:rPr lang="hr-HR" b="1" dirty="0" smtClean="0"/>
              <a:t>moguće je pregledati osobne podatke i ocjene</a:t>
            </a:r>
            <a:r>
              <a:rPr lang="hr-HR" dirty="0" smtClean="0"/>
              <a:t>, </a:t>
            </a:r>
            <a:r>
              <a:rPr lang="hr-HR" b="1" dirty="0" smtClean="0"/>
              <a:t>a nakon što se iz e-Matice prenesu i rezultati natjecanja</a:t>
            </a:r>
            <a:r>
              <a:rPr lang="hr-HR" dirty="0" smtClean="0"/>
              <a:t> </a:t>
            </a:r>
          </a:p>
          <a:p>
            <a:r>
              <a:rPr lang="hr-HR" b="1" dirty="0" smtClean="0"/>
              <a:t>u slučaju nepravilnosti u podacima potrebno se javiti svom razredniku</a:t>
            </a:r>
            <a:r>
              <a:rPr lang="hr-HR" dirty="0" smtClean="0"/>
              <a:t>.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965" y="222195"/>
            <a:ext cx="809336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AutoNum type="arabicPeriod" startAt="3"/>
            </a:pP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Upis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kandidata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koji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žive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otežanim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uvjetima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obrazovanja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uzrokovanim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nepovoljnim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ekonomskim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socijalnim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te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odgojnim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čimbenicima</a:t>
            </a:r>
            <a:endParaRPr lang="hr-HR" sz="2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/>
            <a:endParaRPr lang="pl-PL" sz="2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Blip>
                <a:blip r:embed="rId2"/>
              </a:buBlip>
            </a:pPr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</a:rPr>
              <a:t>Kategorije kandidata  za koje se smatra da žive u otežanim uvjetima obrazovanja :</a:t>
            </a:r>
          </a:p>
          <a:p>
            <a:pPr marL="457200" lvl="0" indent="-457200"/>
            <a:endParaRPr lang="hr-H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-  k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andidat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i koji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živi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uz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jednoga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ili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oba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roditelja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dugotrajnom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teškom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bolesti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kandidat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živi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uz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dugotrajno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nezaposlena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oba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roditelja</a:t>
            </a:r>
            <a:endParaRPr lang="en-US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-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kandidat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živi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uz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samohranoga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roditelja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roditelj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koji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nije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braku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ne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živi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    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izvanbračnoj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zajednici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sam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skrbi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svome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djetetu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uzdržava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korisnika</a:t>
            </a: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socijalne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skrbi</a:t>
            </a:r>
            <a:endParaRPr lang="en-US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-  kandidat kojemu je jedan roditelj preminuo; 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-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kandidat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koji je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dijete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bez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roditelja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ili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odgovarajuće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roditeljske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skrbi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FontTx/>
              <a:buChar char="-"/>
            </a:pP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FontTx/>
              <a:buChar char="-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0" indent="-457200">
              <a:buBlip>
                <a:blip r:embed="rId2"/>
              </a:buBlip>
            </a:pP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marL="457200" indent="-457200"/>
            <a:endParaRPr lang="hr-HR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65" y="2054655"/>
            <a:ext cx="8246070" cy="3035058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pl-PL" i="1" dirty="0" smtClean="0"/>
              <a:t>Zakon o poticanju zapošljavanja (Narodne novine, broj: 57/2012. i 120/2012.); </a:t>
            </a:r>
            <a:r>
              <a:rPr lang="pl-PL" i="1" dirty="0" smtClean="0">
                <a:hlinkClick r:id="rId2"/>
              </a:rPr>
              <a:t>http://narodne-novine.nn.hr/clanci/sluzbeni/2012_05_57_1410.html</a:t>
            </a:r>
            <a:endParaRPr lang="pl-PL" i="1" dirty="0" smtClean="0"/>
          </a:p>
          <a:p>
            <a:endParaRPr lang="en-US" dirty="0" smtClean="0"/>
          </a:p>
          <a:p>
            <a:r>
              <a:rPr lang="pl-PL" dirty="0" smtClean="0"/>
              <a:t>Članci 4., 21. i 30. </a:t>
            </a:r>
            <a:r>
              <a:rPr lang="pl-PL" i="1" dirty="0" smtClean="0"/>
              <a:t>Zakona o socijalnoj skrbi (Narodne novine, broj: 157/2013.) </a:t>
            </a:r>
            <a:r>
              <a:rPr lang="pl-PL" i="1" dirty="0" smtClean="0">
                <a:hlinkClick r:id="rId3"/>
              </a:rPr>
              <a:t>http://narodne-novine.nn.hr/clanci/sluzbeni/2013_12_157_3289.html</a:t>
            </a:r>
            <a:endParaRPr lang="pl-PL" i="1" dirty="0" smtClean="0"/>
          </a:p>
          <a:p>
            <a:endParaRPr lang="en-US" dirty="0" smtClean="0"/>
          </a:p>
          <a:p>
            <a:r>
              <a:rPr lang="pl-PL" i="1" dirty="0" smtClean="0"/>
              <a:t>Zakona o socijalnoj skrbi (Narodne novine, broj: 157/2013.).</a:t>
            </a:r>
            <a:r>
              <a:rPr lang="pl-PL" i="1" dirty="0" smtClean="0">
                <a:hlinkClick r:id="rId3"/>
              </a:rPr>
              <a:t>http://narodne-novine.nn.hr/clanci/sluzbeni/2013_12_157_3289.html</a:t>
            </a:r>
            <a:r>
              <a:rPr lang="pl-PL" i="1" dirty="0" smtClean="0"/>
              <a:t> </a:t>
            </a:r>
          </a:p>
          <a:p>
            <a:endParaRPr lang="pl-PL" i="1" dirty="0" smtClean="0"/>
          </a:p>
          <a:p>
            <a:endParaRPr lang="pl-PL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965" y="1"/>
            <a:ext cx="80933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b="1" dirty="0" smtClean="0">
              <a:solidFill>
                <a:schemeClr val="bg1"/>
              </a:solidFill>
            </a:endParaRPr>
          </a:p>
          <a:p>
            <a:pPr marL="457200" lvl="0" indent="-457200">
              <a:buAutoNum type="arabicPeriod" startAt="3"/>
            </a:pP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Upis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kandidata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koji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žive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otežanim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uvjetima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obrazovanja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uzrokovanim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nepovoljnim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ekonomskim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socijalnim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te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odgojnim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čimbenicima</a:t>
            </a:r>
            <a:endParaRPr lang="hr-HR" sz="2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/>
            <a:endParaRPr lang="pl-PL" sz="2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Blip>
                <a:blip r:embed="rId2"/>
              </a:buBlip>
            </a:pP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Navedenim  kategorijama kandidata dodaje se </a:t>
            </a:r>
            <a:r>
              <a:rPr lang="hr-HR" sz="2200" b="1" dirty="0" smtClean="0">
                <a:solidFill>
                  <a:schemeClr val="tx2">
                    <a:lumMod val="50000"/>
                  </a:schemeClr>
                </a:solidFill>
              </a:rPr>
              <a:t>jedan bod </a:t>
            </a:r>
            <a:r>
              <a:rPr lang="hr-HR" sz="2200" dirty="0" smtClean="0">
                <a:solidFill>
                  <a:schemeClr val="tx2">
                    <a:lumMod val="50000"/>
                  </a:schemeClr>
                </a:solidFill>
              </a:rPr>
              <a:t>uz uvjet da posjeduju :</a:t>
            </a:r>
          </a:p>
          <a:p>
            <a:pPr marL="457200" lvl="0" indent="-457200"/>
            <a:endParaRPr lang="hr-H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-  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liječničku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potvrdu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dugotrajnoj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težoj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bolesti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jednoga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ili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oba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roditelja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potvrdu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dugotrajnoj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nezaposlenosti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oba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roditelja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iz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područnoga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ureda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Hrvatskoga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zavoda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zapošljavanje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potvrdu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korištenju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socijalne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pomoći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rješenje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ili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drugi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upravni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akt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centra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socijalnu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skrb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-   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potvrdu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smrti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roditelja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preslika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smrtovnice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); 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potvrdu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nadležnoga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centra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socijalnu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skrb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kandidat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korisnik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socijalne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skrbi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65" y="680310"/>
            <a:ext cx="8246070" cy="5039266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200" b="1" dirty="0" smtClean="0"/>
              <a:t>ZDRAVSTVENE KONTRAINDIKACIJE </a:t>
            </a:r>
          </a:p>
          <a:p>
            <a:pPr>
              <a:buNone/>
            </a:pPr>
            <a:r>
              <a:rPr lang="hr-HR" sz="2200" dirty="0" smtClean="0"/>
              <a:t>     </a:t>
            </a:r>
          </a:p>
          <a:p>
            <a:pPr>
              <a:buNone/>
            </a:pPr>
            <a:endParaRPr lang="hr-HR" sz="2200" dirty="0" smtClean="0"/>
          </a:p>
          <a:p>
            <a:pPr algn="just">
              <a:buNone/>
            </a:pPr>
            <a:r>
              <a:rPr lang="vi-VN" sz="2200" dirty="0" smtClean="0"/>
              <a:t>Za obrazovne programe za koje je posebnim propisima i mjerilima određeno utvrđivanje zdravstvene sposobnosti kandidata kao obveza pri upisu u školu uvjet može biti </a:t>
            </a:r>
            <a:r>
              <a:rPr lang="vi-VN" sz="2200" dirty="0" smtClean="0">
                <a:solidFill>
                  <a:srgbClr val="EE7D00"/>
                </a:solidFill>
              </a:rPr>
              <a:t>potvrda nadležnoga školskog liječnika</a:t>
            </a:r>
            <a:r>
              <a:rPr lang="vi-VN" sz="2200" dirty="0" smtClean="0"/>
              <a:t> o zdravstvenoj sposobnosti učenika za propisani program ili </a:t>
            </a:r>
            <a:r>
              <a:rPr lang="vi-VN" sz="2200" dirty="0" smtClean="0">
                <a:solidFill>
                  <a:srgbClr val="EE7D00"/>
                </a:solidFill>
              </a:rPr>
              <a:t>liječnička svjedodžba medicine rada</a:t>
            </a:r>
            <a:r>
              <a:rPr lang="vi-VN" sz="2200" dirty="0" smtClean="0"/>
              <a:t>, ovisno o tome što je propisano za određeni obrazovni program.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Važno: PRATITI I POŠTIVATI ROKOVE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14.  6. 2017.  - posljednji nastavni dan u </a:t>
            </a:r>
            <a:r>
              <a:rPr lang="hr-HR" dirty="0" err="1" smtClean="0"/>
              <a:t>šk</a:t>
            </a:r>
            <a:r>
              <a:rPr lang="hr-HR" dirty="0" smtClean="0"/>
              <a:t>. godini</a:t>
            </a:r>
          </a:p>
          <a:p>
            <a:r>
              <a:rPr lang="hr-HR" dirty="0" smtClean="0"/>
              <a:t>14. 6. 2017., 09,00 – 11,00 sati – razmjena udžbenika izbornih predmeta (Informatika, drugi strani jezik, RKT Vjeronauk)</a:t>
            </a:r>
          </a:p>
          <a:p>
            <a:r>
              <a:rPr lang="hr-HR" dirty="0" smtClean="0"/>
              <a:t>14. 6. 2016. – “produžna” nastava</a:t>
            </a:r>
          </a:p>
          <a:p>
            <a:r>
              <a:rPr lang="hr-HR" dirty="0" smtClean="0"/>
              <a:t>1. 7. 2016. , 10,00 sati – svečana podjela završnih svjedodžbi </a:t>
            </a:r>
          </a:p>
          <a:p>
            <a:endParaRPr lang="hr-HR" dirty="0" smtClean="0"/>
          </a:p>
          <a:p>
            <a:r>
              <a:rPr lang="hr-HR" dirty="0" smtClean="0"/>
              <a:t>Vratiti udžbenike dobivene od strane Grada Varaždina (do 14. 6. – prema uputama razrednika/</a:t>
            </a:r>
            <a:r>
              <a:rPr lang="hr-HR" dirty="0" err="1" smtClean="0"/>
              <a:t>ica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upisni rok</a:t>
            </a:r>
            <a:endParaRPr lang="hr-HR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601670" y="1291128"/>
          <a:ext cx="7018329" cy="3420352"/>
        </p:xfrm>
        <a:graphic>
          <a:graphicData uri="http://schemas.openxmlformats.org/drawingml/2006/table">
            <a:tbl>
              <a:tblPr/>
              <a:tblGrid>
                <a:gridCol w="4789027"/>
                <a:gridCol w="2229302"/>
              </a:tblGrid>
              <a:tr h="351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Opis postupaka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Datum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Početak prijava u sustav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25. 5. 2017.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Završetak registracije za kandidate izvan redovitog sustava obrazovanja RH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13. 6. 2017.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Početak prijava obrazovnih programa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26. 6. 2017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Završetak prijave obrazovnih programa koji zahtijevaju dodatne provjere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2. 7. 2017.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Provođenje dodatnih ispita i provjera te unos rezultata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3. 7. – 6. 7. 2017.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Rok za dostavu dokumentacije redovitih učenika (stručno mišljenje HZZ-a i ostali dokumenti kojima se ostvaruju dodatna prava za upis)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26. 6. 2017.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Dostava osobnih dokumenata i svjedodžbi za kandidate izvan redovitog sustava obrazovanja RH Središnjem prijavnom uredu</a:t>
                      </a: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25. 5. – 26. 6. 2017.</a:t>
                      </a:r>
                      <a:endParaRPr lang="hr-H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64" marR="49364" marT="49364" marB="617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upisni rok (2)</a:t>
            </a: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601670" y="1291129"/>
          <a:ext cx="7635250" cy="4226316"/>
        </p:xfrm>
        <a:graphic>
          <a:graphicData uri="http://schemas.openxmlformats.org/drawingml/2006/table">
            <a:tbl>
              <a:tblPr/>
              <a:tblGrid>
                <a:gridCol w="5497380"/>
                <a:gridCol w="2137870"/>
              </a:tblGrid>
              <a:tr h="45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Unos prigovora na unesene ocjene, natjecanja, rezultate dodatnih provjera i podatke na temelju kojih se ostvaruju dodatna prava za upis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6. – 7. 7. 2017.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3">
                <a:tc>
                  <a:txBody>
                    <a:bodyPr/>
                    <a:lstStyle/>
                    <a:p>
                      <a:pPr>
                        <a:spcAft>
                          <a:spcPts val="240"/>
                        </a:spcAft>
                      </a:pPr>
                      <a:r>
                        <a:rPr lang="hr-HR" sz="9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Brisanje s lista kandidata koji nisu zadovoljili preduvjete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240"/>
                        </a:spcAft>
                      </a:pPr>
                      <a:endParaRPr lang="hr-HR" sz="800">
                        <a:solidFill>
                          <a:srgbClr val="1F497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 fontAlgn="base">
                        <a:spcAft>
                          <a:spcPts val="240"/>
                        </a:spcAft>
                      </a:pPr>
                      <a:r>
                        <a:rPr lang="hr-HR" sz="8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10. 7. 2017.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52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8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Završetak prijava obrazovnih programa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8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Početak ispisa prijavnica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9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10. 7. 2017.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341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8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Krajnji rok za zaprimanje potpisanih prijavnica (učenici donose razrednicima, a ostali kandidati šalju prijavnice Središnjem prijavnom uredu)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8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Brisanje s lista kandidata koji nisu zadovoljili preduvjete ili dostavili prijavnice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9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12. 7. 2017.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Objava konačnih ljestvica poretka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13. 7. 2017.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76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8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Dostava dokumenata koji su uvjet za upis u određeni program obrazovanja srednje škole (potvrda školske medicine, potvrda obiteljskog liječnika ili liječnička svjedodžba medicine rada, i ostali dokumenti kojima su ostvarena dodatna prava za upis) u srednju školu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Dostava potpisanog obrasca o upisu u I. razred srednje škole (upisnice) </a:t>
                      </a:r>
                      <a:r>
                        <a:rPr lang="hr-HR" sz="8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 srednju školu u koju se učenik upisao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8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(škole same određuju točne datume za zaprimanje upisnica i dodatne dokumentacije unutar ovdje predviđenog razdoblja i objavljuju ih u natječaju te na svojoj mrežnoj stranici i oglasnoj ploči škole)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9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 – 19. 7. 2017.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Objava okvirnog broja slobodnih mjesta za jesenski upisni rok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21. 7. 2017.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Službena objava slobodnih mjesta za jesenski upisni rok</a:t>
                      </a: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11. 8. 2017.</a:t>
                      </a:r>
                      <a:endParaRPr lang="hr-H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56" marR="39456" marT="39456" marB="493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400" dirty="0" smtClean="0"/>
              <a:t>Jesenski upisni rok</a:t>
            </a:r>
            <a:endParaRPr lang="hr-HR" sz="1400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601669" y="1291130"/>
          <a:ext cx="8246071" cy="5408433"/>
        </p:xfrm>
        <a:graphic>
          <a:graphicData uri="http://schemas.openxmlformats.org/drawingml/2006/table">
            <a:tbl>
              <a:tblPr/>
              <a:tblGrid>
                <a:gridCol w="6413611"/>
                <a:gridCol w="1832460"/>
              </a:tblGrid>
              <a:tr h="18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Opis </a:t>
                      </a:r>
                      <a:r>
                        <a:rPr lang="hr-HR" sz="1100" b="1" dirty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postupaka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Datum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Početak prijava u sustav i prijava obrazovnih programa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21. 8. 2017.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Završetak registracije za kandidate izvan redovitog sustava obrazovanja RH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24. 8. 2017.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393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1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Dostava osobnih dokumenata, svjedodžbi i ostale dokumentacije za kandidate izvan redovitoga sustava obrazovanja RH Središnjem prijavnom </a:t>
                      </a:r>
                      <a:r>
                        <a:rPr lang="hr-HR" sz="11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uredu</a:t>
                      </a:r>
                      <a:endParaRPr lang="hr-H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1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Dostava dokumentacije redovitih učenika (stručno mišljenje HZZ-a i ostali dokumenti kojima se ostvaruju dodatna prava za upis i sl.)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11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21. 8. 2017.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Završetak prijave obrazovnih programa koji zahtijevaju dodatne provjere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22. 8. 2017.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Provođenje dodatnih ispita i provjera te unos rezultata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23. – 24. 8. 2017.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509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1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Unos prigovora na osobne podatke, ocjene, natjecanja, rezultate dodatnih provjera i podatke na temelju kojih se ostvaruju dodatna prava za upis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1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Završetak unosa rezultata s popravnih ispita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1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Brisanje s lista kandidata koji nisu zadovoljili preduvjete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25. 8. 2017.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86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Završetak prijava obrazovnih programa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Početak ispisa prijavnica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28. 8. 2017.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75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Krajnji rok za zaprimanje potpisanih prijavnica (učenici donose razrednicima, a ostali kandidati šalju Središnjem prijavnom uredu)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Brisanje s lista kandidata koji nisu zadovoljili preduvjete ili dostavili prijavnice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30. 8. 2017.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Objava konačnih ljestvica poretka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31. 8. 2017.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26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Dostava dokumenata koji su uvjet za upis u određeni program obrazovanja (potvrda liječnika školske medicine, potvrda obiteljskog liječnika ili liječnička svjedodžba medicine rada, i ostali dokumenti kojima su ostvarena dodatna prava za upis) srednje škole.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Dostava potpisanog obrasca o upisu u I. razred srednje škole (upisnice) </a:t>
                      </a:r>
                      <a:r>
                        <a:rPr lang="hr-HR" sz="11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 srednju školu u koju se učenik upisao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1. 9. 2017.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Objava slobodnih upisnih mjesta nakon jesenskog upisnog roka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2. 9. 2017.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114" marR="37114" marT="37114" marB="463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upisni rok (2)</a:t>
            </a:r>
            <a:endParaRPr lang="hr-HR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601671" y="1172580"/>
          <a:ext cx="8093364" cy="4878600"/>
        </p:xfrm>
        <a:graphic>
          <a:graphicData uri="http://schemas.openxmlformats.org/drawingml/2006/table">
            <a:tbl>
              <a:tblPr/>
              <a:tblGrid>
                <a:gridCol w="5091024"/>
                <a:gridCol w="3002340"/>
              </a:tblGrid>
              <a:tr h="230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Opis postupaka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Datum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Početak prijava u sustav i prijava obrazovnih programa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21. 8. 2017.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Završetak registracije za kandidate izvan redovitog sustava obrazovanja RH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24. 8. 2017.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125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Dostava osobnih dokumenata, svjedodžbi i ostale dokumentacije za kandidate izvan redovitoga sustava obrazovanja RH Središnjem prijavnom uredu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Dostava dokumentacije redovitih učenika (stručno mišljenje HZZ-a i ostali dokumenti kojima se ostvaruju dodatna prava za upis i sl.)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21. 8. 2017.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Završetak prijave obrazovnih programa koji zahtijevaju dodatne provjere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22. 8. 2017.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Provođenje dodatnih ispita i provjera te unos rezultata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23. – 24. 8. 2017.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384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Unos prigovora na osobne podatke, ocjene, natjecanja, rezultate dodatnih provjera i podatke na temelju kojih se ostvaruju dodatna prava za upis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Završetak unosa rezultata s popravnih ispita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Brisanje s lista kandidata koji nisu zadovoljili preduvjete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25. 8. 2017.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92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Završetak prijava obrazovnih programa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Početak ispisa prijavnica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28. 8. 2017.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258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Krajnji rok za zaprimanje potpisanih prijavnica (učenici donose razrednicima, a ostali kandidati šalju Središnjem prijavnom uredu)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Brisanje s lista kandidata koji nisu zadovoljili preduvjete ili dostavili prijavnice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30. 8. 2017.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Objava konačnih ljestvica poretka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31. 8. 2017.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22" marR="48622" marT="48622" marB="607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upisni rok (2)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48965" y="1138426"/>
          <a:ext cx="7626952" cy="5229583"/>
        </p:xfrm>
        <a:graphic>
          <a:graphicData uri="http://schemas.openxmlformats.org/drawingml/2006/table">
            <a:tbl>
              <a:tblPr/>
              <a:tblGrid>
                <a:gridCol w="3813476"/>
                <a:gridCol w="3813476"/>
              </a:tblGrid>
              <a:tr h="3706447">
                <a:tc>
                  <a:txBody>
                    <a:bodyPr/>
                    <a:lstStyle/>
                    <a:p>
                      <a:pPr fontAlgn="base">
                        <a:spcAft>
                          <a:spcPts val="240"/>
                        </a:spcAft>
                      </a:pPr>
                      <a:r>
                        <a:rPr lang="hr-HR" sz="20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Dostava dokumenata koji su uvjet za upis u određeni program obrazovanja (potvrda liječnika školske medicine, potvrda obiteljskog liječnika ili liječnička svjedodžba medicine rada, i ostali dokumenti kojima su ostvarena dodatna prava za upis) srednje škole.</a:t>
                      </a:r>
                      <a:endParaRPr lang="hr-H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Dostava potpisanog obrasca o upisu u I. razred srednje škole (upisnice) </a:t>
                      </a:r>
                      <a:r>
                        <a:rPr lang="hr-HR" sz="20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 srednju školu u koju se učenik upisao</a:t>
                      </a:r>
                      <a:endParaRPr lang="hr-H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38" marR="27138" marT="27138" marB="339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"/>
                        </a:spcAft>
                      </a:pPr>
                      <a:r>
                        <a:rPr lang="hr-HR" sz="20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1. 9. 2017.</a:t>
                      </a:r>
                      <a:endParaRPr lang="hr-H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38" marR="27138" marT="27138" marB="339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Objava slobodnih upisnih mjesta nakon jesenskog upisnog roka</a:t>
                      </a:r>
                      <a:endParaRPr lang="hr-H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38" marR="27138" marT="27138" marB="339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1F497D"/>
                          </a:solidFill>
                          <a:latin typeface="Minion Pro"/>
                          <a:ea typeface="Times New Roman"/>
                          <a:cs typeface="Times New Roman"/>
                        </a:rPr>
                        <a:t>2. 9. 2017.</a:t>
                      </a:r>
                      <a:endParaRPr lang="hr-H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38" marR="27138" marT="27138" marB="339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Ključni dokumenti </a:t>
            </a:r>
            <a:endParaRPr lang="en-US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6260" y="1749245"/>
            <a:ext cx="8229600" cy="3970330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endParaRPr lang="hr-HR" dirty="0"/>
          </a:p>
          <a:p>
            <a:pPr marL="571500" indent="-571500">
              <a:buFont typeface="+mj-lt"/>
              <a:buAutoNum type="romanUcPeriod"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POPIS PREDMETA POSEBNO VAŽNIH ZA UPIS</a:t>
            </a:r>
          </a:p>
          <a:p>
            <a:pPr marL="571500" indent="-571500">
              <a:buFont typeface="+mj-lt"/>
              <a:buAutoNum type="romanUcPeriod"/>
            </a:pPr>
            <a:r>
              <a:rPr lang="en-US" cap="all" dirty="0" err="1" smtClean="0">
                <a:solidFill>
                  <a:schemeClr val="accent1">
                    <a:lumMod val="50000"/>
                  </a:schemeClr>
                </a:solidFill>
              </a:rPr>
              <a:t>Odluk</a:t>
            </a:r>
            <a:r>
              <a:rPr lang="hr-HR" cap="all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cap="all" dirty="0" smtClean="0">
                <a:solidFill>
                  <a:schemeClr val="accent1">
                    <a:lumMod val="50000"/>
                  </a:schemeClr>
                </a:solidFill>
              </a:rPr>
              <a:t> o </a:t>
            </a:r>
            <a:r>
              <a:rPr lang="en-US" cap="all" dirty="0" err="1" smtClean="0">
                <a:solidFill>
                  <a:schemeClr val="accent1">
                    <a:lumMod val="50000"/>
                  </a:schemeClr>
                </a:solidFill>
              </a:rPr>
              <a:t>upisu</a:t>
            </a:r>
            <a:r>
              <a:rPr lang="hr-HR" cap="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cap="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cap="all" dirty="0" err="1" smtClean="0">
                <a:solidFill>
                  <a:schemeClr val="accent1">
                    <a:lumMod val="50000"/>
                  </a:schemeClr>
                </a:solidFill>
              </a:rPr>
              <a:t>učenika</a:t>
            </a:r>
            <a:r>
              <a:rPr lang="en-US" cap="all" dirty="0" smtClean="0">
                <a:solidFill>
                  <a:schemeClr val="accent1">
                    <a:lumMod val="50000"/>
                  </a:schemeClr>
                </a:solidFill>
              </a:rPr>
              <a:t> u I. </a:t>
            </a:r>
            <a:r>
              <a:rPr lang="en-US" cap="all" dirty="0" err="1" smtClean="0">
                <a:solidFill>
                  <a:schemeClr val="accent1">
                    <a:lumMod val="50000"/>
                  </a:schemeClr>
                </a:solidFill>
              </a:rPr>
              <a:t>razred</a:t>
            </a:r>
            <a:r>
              <a:rPr lang="hr-HR" cap="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cap="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cap="all" dirty="0" err="1" smtClean="0">
                <a:solidFill>
                  <a:schemeClr val="accent1">
                    <a:lumMod val="50000"/>
                  </a:schemeClr>
                </a:solidFill>
              </a:rPr>
              <a:t>srednje</a:t>
            </a:r>
            <a:r>
              <a:rPr lang="en-US" cap="all" dirty="0" smtClean="0">
                <a:solidFill>
                  <a:schemeClr val="accent1">
                    <a:lumMod val="50000"/>
                  </a:schemeClr>
                </a:solidFill>
              </a:rPr>
              <a:t> škole u </a:t>
            </a:r>
            <a:r>
              <a:rPr lang="en-US" cap="all" dirty="0" err="1" smtClean="0">
                <a:solidFill>
                  <a:schemeClr val="accent1">
                    <a:lumMod val="50000"/>
                  </a:schemeClr>
                </a:solidFill>
              </a:rPr>
              <a:t>školskoj</a:t>
            </a:r>
            <a:r>
              <a:rPr lang="en-US" cap="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cap="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cap="all" dirty="0" err="1" smtClean="0">
                <a:solidFill>
                  <a:schemeClr val="accent1">
                    <a:lumMod val="50000"/>
                  </a:schemeClr>
                </a:solidFill>
              </a:rPr>
              <a:t>godini</a:t>
            </a:r>
            <a:r>
              <a:rPr lang="en-US" cap="all" dirty="0" smtClean="0">
                <a:solidFill>
                  <a:schemeClr val="accent1">
                    <a:lumMod val="50000"/>
                  </a:schemeClr>
                </a:solidFill>
              </a:rPr>
              <a:t> 201</a:t>
            </a:r>
            <a:r>
              <a:rPr lang="hr-HR" cap="all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en-US" cap="all" dirty="0" smtClean="0">
                <a:solidFill>
                  <a:schemeClr val="accent1">
                    <a:lumMod val="50000"/>
                  </a:schemeClr>
                </a:solidFill>
              </a:rPr>
              <a:t>./201</a:t>
            </a:r>
            <a:r>
              <a:rPr lang="hr-HR" cap="all" dirty="0" smtClean="0">
                <a:solidFill>
                  <a:schemeClr val="accent1">
                    <a:lumMod val="50000"/>
                  </a:schemeClr>
                </a:solidFill>
              </a:rPr>
              <a:t>8</a:t>
            </a:r>
            <a:r>
              <a:rPr lang="en-US" cap="all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hr-HR" cap="all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hr-HR" cap="all" dirty="0" smtClean="0">
                <a:solidFill>
                  <a:schemeClr val="accent1">
                    <a:lumMod val="50000"/>
                  </a:schemeClr>
                </a:solidFill>
              </a:rPr>
              <a:t>Pravilnik o elementima i kriterijima za izbor kandidata za upis u i. razred srednje škole</a:t>
            </a:r>
          </a:p>
          <a:p>
            <a:pPr marL="571500" indent="-571500">
              <a:buFont typeface="+mj-lt"/>
              <a:buAutoNum type="romanUcPeriod"/>
            </a:pPr>
            <a:r>
              <a:rPr lang="hr-HR" cap="all" dirty="0" smtClean="0">
                <a:solidFill>
                  <a:schemeClr val="accent1">
                    <a:lumMod val="50000"/>
                  </a:schemeClr>
                </a:solidFill>
              </a:rPr>
              <a:t>brošura</a:t>
            </a:r>
            <a:endParaRPr lang="en-US" cap="all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Korisne poveznice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http://www.os-cetvrta-vz.skole.hr/upisi-u-srednju-skoli/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Često postavljena pitanja: </a:t>
            </a:r>
            <a:r>
              <a:rPr lang="hr-HR" dirty="0" smtClean="0">
                <a:hlinkClick r:id="rId3"/>
              </a:rPr>
              <a:t>https://www.upisi.hr/upisi/FAQ</a:t>
            </a:r>
            <a:r>
              <a:rPr lang="hr-HR" dirty="0" smtClean="0"/>
              <a:t> 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Korisničke upute:   </a:t>
            </a:r>
            <a:r>
              <a:rPr lang="hr-HR" dirty="0" smtClean="0">
                <a:hlinkClick r:id="rId4"/>
              </a:rPr>
              <a:t>https://www.upisi.hr/upisi/Novosti/Novost/2390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sz="3200" b="1" dirty="0" smtClean="0">
                <a:solidFill>
                  <a:schemeClr val="accent1">
                    <a:lumMod val="50000"/>
                  </a:schemeClr>
                </a:solidFill>
              </a:rPr>
              <a:t>2017. / 2018.</a:t>
            </a:r>
          </a:p>
          <a:p>
            <a:endParaRPr lang="hr-HR" sz="3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U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svakome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upisnom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roku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kandidat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se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može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prijaviti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za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upis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u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najviše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šest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obrazovnih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programa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Elementi vrednovanja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6260" y="222194"/>
            <a:ext cx="8229600" cy="1374345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1"/>
                </a:solidFill>
              </a:rPr>
              <a:t/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ELEMENTI VREDNOVANJA </a:t>
            </a:r>
            <a:r>
              <a:rPr lang="hr-HR" sz="2800" b="1" i="1" dirty="0" smtClean="0">
                <a:solidFill>
                  <a:schemeClr val="tx1"/>
                </a:solidFill>
              </a:rPr>
              <a:t> </a:t>
            </a:r>
            <a:br>
              <a:rPr lang="hr-HR" sz="2800" b="1" i="1" dirty="0" smtClean="0">
                <a:solidFill>
                  <a:schemeClr val="tx1"/>
                </a:solidFill>
              </a:rPr>
            </a:br>
            <a:r>
              <a:rPr lang="hr-HR" sz="2800" b="1" i="1" dirty="0" smtClean="0">
                <a:solidFill>
                  <a:srgbClr val="FF0000"/>
                </a:solidFill>
              </a:rPr>
              <a:t>Zajednički element</a:t>
            </a:r>
            <a:r>
              <a:rPr lang="pl-PL" sz="2800" dirty="0" smtClean="0">
                <a:solidFill>
                  <a:srgbClr val="FF0000"/>
                </a:solidFill>
              </a:rPr>
              <a:t> 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en-US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0" y="764704"/>
          <a:ext cx="91440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8229600" cy="1374345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> </a:t>
            </a:r>
            <a:r>
              <a:rPr lang="hr-HR" sz="3100" dirty="0" smtClean="0">
                <a:solidFill>
                  <a:srgbClr val="FF0000"/>
                </a:solidFill>
              </a:rPr>
              <a:t>Što kada kandidatu nije upisana ocjena iz nekog od predmeta koji su značajni za prijavu za upis ?  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1670" y="2207359"/>
            <a:ext cx="8229600" cy="3845653"/>
          </a:xfrm>
        </p:spPr>
        <p:txBody>
          <a:bodyPr>
            <a:normAutofit/>
          </a:bodyPr>
          <a:lstStyle/>
          <a:p>
            <a:pPr algn="just"/>
            <a:r>
              <a:rPr lang="vi-VN" sz="2200" dirty="0" smtClean="0"/>
              <a:t>U slučaju da kandidatu u svjedodžbama za posljednje četiri godine osnovnog obrazovanja </a:t>
            </a:r>
            <a:r>
              <a:rPr lang="vi-VN" sz="2200" dirty="0" smtClean="0">
                <a:solidFill>
                  <a:srgbClr val="FF0000"/>
                </a:solidFill>
              </a:rPr>
              <a:t>nije upisana ocjena </a:t>
            </a:r>
            <a:r>
              <a:rPr lang="vi-VN" sz="2200" dirty="0" smtClean="0"/>
              <a:t>iz nekog od nastavnih predmeta </a:t>
            </a:r>
            <a:r>
              <a:rPr lang="vi-VN" sz="2200" dirty="0" smtClean="0">
                <a:solidFill>
                  <a:srgbClr val="FF0000"/>
                </a:solidFill>
              </a:rPr>
              <a:t>koji su značajni za prijavu za upis, </a:t>
            </a:r>
            <a:r>
              <a:rPr lang="vi-VN" sz="2200" dirty="0" smtClean="0"/>
              <a:t>za utvrđivanje broja bodova iz toga nastavnoga predmeta </a:t>
            </a:r>
            <a:r>
              <a:rPr lang="vi-VN" sz="2200" dirty="0" smtClean="0">
                <a:solidFill>
                  <a:srgbClr val="FF0000"/>
                </a:solidFill>
              </a:rPr>
              <a:t>koristi se prosjek svih zaključnih ocjena na dvije decimale u posljednja četiri razreda osnovnog obrazovanja.</a:t>
            </a:r>
            <a:endParaRPr lang="en-US" sz="2200" dirty="0">
              <a:solidFill>
                <a:srgbClr val="FF0000"/>
              </a:solidFill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Zadaće Osnovne škole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65" y="1138425"/>
            <a:ext cx="8246070" cy="4581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hr-HR" dirty="0" smtClean="0"/>
          </a:p>
          <a:p>
            <a:pPr>
              <a:buBlip>
                <a:blip r:embed="rId2"/>
              </a:buBlip>
            </a:pPr>
            <a:r>
              <a:rPr lang="hr-HR" dirty="0" smtClean="0"/>
              <a:t> u okviru profesionalnog usmjeravanja  informirati učenike o programina i školama 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upoznati učenike s kriterijima za upis te s popisom predmeta važnih za nastavak obrazovanja u pojedinim programima  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posredovati  između neodlučnih učenika i službe za profesionalno informiranje i orijentiranje 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u okviru profesionalnog usmjeravanja  informirati ove kategorije učenika o pravima i kako ih realizirati 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uputiti roditelje da pravovremeno pribave potrebnu dokumentaciju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voditi računa o vjerodostojnosti dokumentacije</a:t>
            </a:r>
            <a:endParaRPr lang="en-US" dirty="0" smtClean="0"/>
          </a:p>
          <a:p>
            <a:pPr>
              <a:buBlip>
                <a:blip r:embed="rId2"/>
              </a:buBlip>
            </a:pPr>
            <a:endParaRPr lang="hr-H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1"/>
            <a:ext cx="7320690" cy="68031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b="1" dirty="0" smtClean="0">
                <a:solidFill>
                  <a:schemeClr val="tx1"/>
                </a:solidFill>
              </a:rPr>
              <a:t>ELEMENTI VREDNOVANJA </a:t>
            </a:r>
            <a:endParaRPr lang="en-US" dirty="0">
              <a:solidFill>
                <a:srgbClr val="FF9E1D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avokutnik 4"/>
          <p:cNvSpPr/>
          <p:nvPr/>
        </p:nvSpPr>
        <p:spPr>
          <a:xfrm>
            <a:off x="2286000" y="527605"/>
            <a:ext cx="457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b="1" i="1" dirty="0" smtClean="0">
              <a:solidFill>
                <a:srgbClr val="FF9E1D"/>
              </a:solidFill>
            </a:endParaRPr>
          </a:p>
          <a:p>
            <a:pPr algn="ctr"/>
            <a:r>
              <a:rPr lang="hr-HR" sz="2400" b="1" i="1" dirty="0" smtClean="0">
                <a:solidFill>
                  <a:srgbClr val="FF0000"/>
                </a:solidFill>
              </a:rPr>
              <a:t>Dodatni  element vrednovanja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  <a:br>
              <a:rPr lang="pl-PL" sz="2400" dirty="0" smtClean="0">
                <a:solidFill>
                  <a:srgbClr val="FF0000"/>
                </a:solidFill>
              </a:rPr>
            </a:br>
            <a:endParaRPr lang="hr-H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1012</TotalTime>
  <Words>2187</Words>
  <Application>Microsoft Office PowerPoint</Application>
  <PresentationFormat>Prikaz na zaslonu (4:3)</PresentationFormat>
  <Paragraphs>279</Paragraphs>
  <Slides>30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2" baseType="lpstr">
      <vt:lpstr>Izvorni</vt:lpstr>
      <vt:lpstr>Worksheet</vt:lpstr>
      <vt:lpstr>Upisi u srednje škole  2017./ 2018.</vt:lpstr>
      <vt:lpstr> ELEKTRONIČKE PRIJAVE I UPISI U SREDNJE ŠKOLE -  NISPUSŠ</vt:lpstr>
      <vt:lpstr>Ključni dokumenti </vt:lpstr>
      <vt:lpstr> </vt:lpstr>
      <vt:lpstr>Elementi vrednovanja</vt:lpstr>
      <vt:lpstr> ELEMENTI VREDNOVANJA   Zajednički element  </vt:lpstr>
      <vt:lpstr> Što kada kandidatu nije upisana ocjena iz nekog od predmeta koji su značajni za prijavu za upis ?  </vt:lpstr>
      <vt:lpstr>Zadaće Osnovne škole</vt:lpstr>
      <vt:lpstr> ELEMENTI VREDNOVANJA </vt:lpstr>
      <vt:lpstr> 1.Provjera (ispitivanje) posebnih vještina i sposobnosti vrši se kod upisa kandidata u : </vt:lpstr>
      <vt:lpstr>    2. Postignuti rezultati na natjecanjima iz znanja  </vt:lpstr>
      <vt:lpstr>Slajd 12</vt:lpstr>
      <vt:lpstr>    3. Postignuti rezultati na sportskim natjecanjima </vt:lpstr>
      <vt:lpstr>Slajd 14</vt:lpstr>
      <vt:lpstr>Slajd 15</vt:lpstr>
      <vt:lpstr> ELEMENTI VREDNOVANJA 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Važno: PRATITI I POŠTIVATI ROKOVE</vt:lpstr>
      <vt:lpstr>Ljetni upisni rok</vt:lpstr>
      <vt:lpstr>Ljetni upisni rok (2)</vt:lpstr>
      <vt:lpstr>Jesenski upisni rok</vt:lpstr>
      <vt:lpstr>Jesenski upisni rok (2)</vt:lpstr>
      <vt:lpstr>Jesenski upisni rok (2)</vt:lpstr>
      <vt:lpstr>Korisne poveznice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Korisnik</cp:lastModifiedBy>
  <cp:revision>142</cp:revision>
  <dcterms:created xsi:type="dcterms:W3CDTF">2013-08-21T19:17:07Z</dcterms:created>
  <dcterms:modified xsi:type="dcterms:W3CDTF">2017-05-31T10:12:40Z</dcterms:modified>
</cp:coreProperties>
</file>